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8" r:id="rId2"/>
    <p:sldId id="286" r:id="rId3"/>
    <p:sldId id="287" r:id="rId4"/>
    <p:sldId id="283" r:id="rId5"/>
    <p:sldId id="284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304" r:id="rId24"/>
    <p:sldId id="306" r:id="rId25"/>
    <p:sldId id="305" r:id="rId26"/>
    <p:sldId id="307" r:id="rId27"/>
    <p:sldId id="297" r:id="rId28"/>
    <p:sldId id="298" r:id="rId29"/>
    <p:sldId id="299" r:id="rId30"/>
    <p:sldId id="308" r:id="rId31"/>
    <p:sldId id="309" r:id="rId32"/>
    <p:sldId id="302" r:id="rId33"/>
    <p:sldId id="303" r:id="rId34"/>
    <p:sldId id="31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2BA3C0-9D3F-E141-96F5-F21A6494DA2E}">
          <p14:sldIdLst>
            <p14:sldId id="258"/>
            <p14:sldId id="286"/>
            <p14:sldId id="287"/>
            <p14:sldId id="283"/>
            <p14:sldId id="284"/>
          </p14:sldIdLst>
        </p14:section>
        <p14:section name="PowerAppInstall" id="{075052EF-A4F1-374A-BD9D-3632529793B3}">
          <p14:sldIdLst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Backup" id="{FB0268A3-EECE-EF49-A335-073D012A99D2}">
          <p14:sldIdLst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04"/>
            <p14:sldId id="306"/>
            <p14:sldId id="305"/>
            <p14:sldId id="307"/>
            <p14:sldId id="297"/>
            <p14:sldId id="298"/>
            <p14:sldId id="299"/>
            <p14:sldId id="308"/>
            <p14:sldId id="309"/>
            <p14:sldId id="302"/>
            <p14:sldId id="303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8"/>
    <p:restoredTop sz="96547"/>
  </p:normalViewPr>
  <p:slideViewPr>
    <p:cSldViewPr snapToGrid="0" snapToObjects="1">
      <p:cViewPr varScale="1">
        <p:scale>
          <a:sx n="132" d="100"/>
          <a:sy n="132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9A49F-B39A-6D40-8171-0C8144D2F78C}" type="datetimeFigureOut">
              <a:rPr lang="en-US" smtClean="0"/>
              <a:t>1/2/21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4E99-4B62-744D-91BB-0CAB2074D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34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B7F78-622F-7440-92C7-11C32AF99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52DA1-9614-4A43-8674-1E95D444A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6012B-7611-1A45-86CD-571346D4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189B6-3FE0-554C-91D8-C150E61F2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5D783-02AA-8740-959E-3C0C3E07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75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1D5AA-57EA-E846-9494-FFB4FF73F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729C9-9E6B-B444-A4C6-21DD4C58D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A2FC9-B9C4-7646-8479-2C62908E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D2808-4FD6-4E46-9A2A-504D181A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36981-13C1-D74D-BA1C-982491FD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77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643091-3A50-6B45-AD56-71815BD2D7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22D052-A7A0-A241-8491-CA68A0640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A6E49-9F1E-3A4E-A76E-7B6A3A45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43923-F280-6145-9B27-053D3ED4E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F49CC-B409-634B-9E85-1C0E763FA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2BA9-AB68-0B4D-90B6-327234423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22FCB-778B-0547-80F2-EF2740E3C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EB39-835B-184E-862A-F9F4B0957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AEE93-5094-BE42-8CA5-F207038D0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ADB88-E231-FC4C-81D0-E0947FCB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5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51A4F-9BAB-C746-A87F-C53D06F7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717F8-B825-8F47-9761-BAF172A72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AF526-3A38-F740-A218-D14BC5053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6E88F-087C-294B-A1E9-89BCF258D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CD15-BC11-DA46-9347-0AEF3FE3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6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80870-679B-9D4B-BB1F-3B97BE3F0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D6C3F-C7E0-3A42-9D46-559472410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BCA2B-6CAA-E74E-97CB-DFEEA9363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98809-F387-7C42-838E-89D0868E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A501D-AB2C-BA4D-A23F-1E7824F64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92762-B827-E243-9FF7-C461B6323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7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F57C-49C4-054F-B414-F8880FD9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3ADD5-D03E-8A47-96A5-0D1F60C6D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B6EF9-58C7-864A-8FA7-45CF7851F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645CA3-6984-8140-B266-FE989F46B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1D5FB5-2744-0C4E-BE42-FBC117A48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7652FE-BC6F-2249-9608-C7910C3E2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9D276-37A6-FF42-A9B4-DBA197F62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EAF8F-9CAD-BA40-97DC-E9E99757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67A7-AD48-164F-AE37-3D8AB0FD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89430-D66D-9947-A639-94F93C11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F19EE-CA24-E04A-972F-89F8E7420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4D474-537D-C843-9570-EA948BB19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43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F3EB4-3106-D44F-A405-A087324A6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D832C-E2C6-434E-915B-0092DB5E1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04095-F897-344F-8E39-68084924B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36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7FFFB-1464-D242-B154-44D2AE6F1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5A725-2014-214E-8D6C-A4C794B08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FA768-6671-C144-B6A4-5F055DBDF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51D55-7E72-0549-94F2-70FEC8290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D010F-CFD6-394F-B110-AECE2B585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E85A2-FF6B-674C-85FF-CE0C52CB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57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78E0F-6304-C94C-BE06-E7343F1C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B60C23-72E4-AD4E-AB8C-7422032A1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447BC-2645-2742-A4AA-1E881ADDE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6AFFB-B6C3-574B-9D36-79A2B2392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6C2E5-4B45-CD47-A6F2-833839AE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4F53D-79AF-D947-9977-5A21ACE8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1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A8208-ED48-C845-8540-0A5D8B1A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26DE6-1D64-7E4C-A084-1E416EC1B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8D7F3-E85C-894B-9892-9D1B0068E7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5D50B-4FE1-0244-A7A2-A2212AE26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B1ED9-57E3-D84C-9410-D92C08657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8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766CB01-0F58-3F42-B03A-4A37BD3094E1}"/>
              </a:ext>
            </a:extLst>
          </p:cNvPr>
          <p:cNvSpPr/>
          <p:nvPr/>
        </p:nvSpPr>
        <p:spPr>
          <a:xfrm>
            <a:off x="539465" y="1172349"/>
            <a:ext cx="4517573" cy="20443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Web cam">
            <a:extLst>
              <a:ext uri="{FF2B5EF4-FFF2-40B4-BE49-F238E27FC236}">
                <a16:creationId xmlns:a16="http://schemas.microsoft.com/office/drawing/2014/main" id="{E0541165-E28F-9543-866C-920E2194A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5" y="100857"/>
            <a:ext cx="618364" cy="61836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298744-11D2-9F49-A69A-6BC4FA26C184}"/>
              </a:ext>
            </a:extLst>
          </p:cNvPr>
          <p:cNvSpPr/>
          <p:nvPr/>
        </p:nvSpPr>
        <p:spPr>
          <a:xfrm>
            <a:off x="1788183" y="1444615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Chiller Module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066F1CF-5967-3144-8B88-0C0D4482BC73}"/>
              </a:ext>
            </a:extLst>
          </p:cNvPr>
          <p:cNvSpPr/>
          <p:nvPr/>
        </p:nvSpPr>
        <p:spPr>
          <a:xfrm>
            <a:off x="670097" y="1444615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Live Video Analytics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4AA4AC-FFB4-3346-9FA0-DC82540F6B7D}"/>
              </a:ext>
            </a:extLst>
          </p:cNvPr>
          <p:cNvSpPr/>
          <p:nvPr/>
        </p:nvSpPr>
        <p:spPr>
          <a:xfrm>
            <a:off x="664651" y="2507828"/>
            <a:ext cx="4267199" cy="4985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Azure IoT Edge runtime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587D947-AA3C-6645-8886-807F3281B9DA}"/>
              </a:ext>
            </a:extLst>
          </p:cNvPr>
          <p:cNvSpPr/>
          <p:nvPr/>
        </p:nvSpPr>
        <p:spPr>
          <a:xfrm>
            <a:off x="2906269" y="1444615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Freezer Module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B0FADF-277F-B940-A121-65AF3F4406B9}"/>
              </a:ext>
            </a:extLst>
          </p:cNvPr>
          <p:cNvSpPr/>
          <p:nvPr/>
        </p:nvSpPr>
        <p:spPr>
          <a:xfrm>
            <a:off x="4024354" y="1444615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Safe Module</a:t>
            </a:r>
          </a:p>
        </p:txBody>
      </p:sp>
      <p:pic>
        <p:nvPicPr>
          <p:cNvPr id="6" name="Graphic 5" descr="Web cam">
            <a:extLst>
              <a:ext uri="{FF2B5EF4-FFF2-40B4-BE49-F238E27FC236}">
                <a16:creationId xmlns:a16="http://schemas.microsoft.com/office/drawing/2014/main" id="{A63FE8EA-21D8-F241-A2BA-E12ED6768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256" y="100857"/>
            <a:ext cx="618364" cy="618364"/>
          </a:xfrm>
          <a:prstGeom prst="rect">
            <a:avLst/>
          </a:prstGeom>
        </p:spPr>
      </p:pic>
      <p:pic>
        <p:nvPicPr>
          <p:cNvPr id="8" name="Graphic 7" descr="Web cam">
            <a:extLst>
              <a:ext uri="{FF2B5EF4-FFF2-40B4-BE49-F238E27FC236}">
                <a16:creationId xmlns:a16="http://schemas.microsoft.com/office/drawing/2014/main" id="{9E0A1B8D-CD6B-3B48-A236-A09A3464D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094" y="93581"/>
            <a:ext cx="618364" cy="618364"/>
          </a:xfrm>
          <a:prstGeom prst="rect">
            <a:avLst/>
          </a:prstGeom>
        </p:spPr>
      </p:pic>
      <p:pic>
        <p:nvPicPr>
          <p:cNvPr id="10" name="Graphic 9" descr="Web cam">
            <a:extLst>
              <a:ext uri="{FF2B5EF4-FFF2-40B4-BE49-F238E27FC236}">
                <a16:creationId xmlns:a16="http://schemas.microsoft.com/office/drawing/2014/main" id="{32D6E6B4-9696-CF4D-9950-8F249A236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3949" y="89758"/>
            <a:ext cx="618364" cy="61836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27138D-4156-0045-8475-A1F80256E487}"/>
              </a:ext>
            </a:extLst>
          </p:cNvPr>
          <p:cNvCxnSpPr>
            <a:cxnSpLocks/>
            <a:stCxn id="14" idx="2"/>
            <a:endCxn id="5" idx="0"/>
          </p:cNvCxnSpPr>
          <p:nvPr/>
        </p:nvCxnSpPr>
        <p:spPr>
          <a:xfrm>
            <a:off x="492067" y="719221"/>
            <a:ext cx="642863" cy="72539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D5A516-655D-4243-A88D-324D1CC7E6E7}"/>
              </a:ext>
            </a:extLst>
          </p:cNvPr>
          <p:cNvCxnSpPr>
            <a:cxnSpLocks/>
            <a:stCxn id="1026" idx="2"/>
            <a:endCxn id="3" idx="0"/>
          </p:cNvCxnSpPr>
          <p:nvPr/>
        </p:nvCxnSpPr>
        <p:spPr>
          <a:xfrm>
            <a:off x="2251799" y="751885"/>
            <a:ext cx="1217" cy="69273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385146B-64D8-6F47-8E12-1316DE156CB7}"/>
              </a:ext>
            </a:extLst>
          </p:cNvPr>
          <p:cNvCxnSpPr>
            <a:cxnSpLocks/>
          </p:cNvCxnSpPr>
          <p:nvPr/>
        </p:nvCxnSpPr>
        <p:spPr>
          <a:xfrm>
            <a:off x="4486565" y="736801"/>
            <a:ext cx="1" cy="7078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DBBC069-9AFF-BC4B-A7DF-C8E1312FFF3C}"/>
              </a:ext>
            </a:extLst>
          </p:cNvPr>
          <p:cNvSpPr/>
          <p:nvPr/>
        </p:nvSpPr>
        <p:spPr>
          <a:xfrm>
            <a:off x="6003449" y="1172350"/>
            <a:ext cx="5579599" cy="20443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AA645A-9C4F-2147-90E2-3B4FA9F8BF81}"/>
              </a:ext>
            </a:extLst>
          </p:cNvPr>
          <p:cNvSpPr/>
          <p:nvPr/>
        </p:nvSpPr>
        <p:spPr>
          <a:xfrm>
            <a:off x="6149168" y="2498537"/>
            <a:ext cx="5308596" cy="4985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Azure IoT Edge runtime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A2561FA-636C-EC4B-BDFA-1A05A88B6663}"/>
              </a:ext>
            </a:extLst>
          </p:cNvPr>
          <p:cNvSpPr/>
          <p:nvPr/>
        </p:nvSpPr>
        <p:spPr>
          <a:xfrm>
            <a:off x="8040284" y="1444615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Azure ML Module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494DFC4-A637-5D47-9516-658AA53FA0F1}"/>
              </a:ext>
            </a:extLst>
          </p:cNvPr>
          <p:cNvSpPr/>
          <p:nvPr/>
        </p:nvSpPr>
        <p:spPr>
          <a:xfrm>
            <a:off x="9296602" y="1444615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SQL Edge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08A289-4B1C-0B49-8C47-23BF05894A15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8969950" y="1743909"/>
            <a:ext cx="32665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E2C8B2DF-BCDA-6A4C-A7E3-12314187FF62}"/>
              </a:ext>
            </a:extLst>
          </p:cNvPr>
          <p:cNvSpPr/>
          <p:nvPr/>
        </p:nvSpPr>
        <p:spPr>
          <a:xfrm>
            <a:off x="539464" y="4675357"/>
            <a:ext cx="4465749" cy="17798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Graphic 63" descr="Web cam">
            <a:extLst>
              <a:ext uri="{FF2B5EF4-FFF2-40B4-BE49-F238E27FC236}">
                <a16:creationId xmlns:a16="http://schemas.microsoft.com/office/drawing/2014/main" id="{6E65CCE7-CAAB-CE42-82FC-C576B144D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056" y="3581176"/>
            <a:ext cx="618364" cy="618364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3CD74D-F252-B948-9B7B-75343F849F6C}"/>
              </a:ext>
            </a:extLst>
          </p:cNvPr>
          <p:cNvCxnSpPr>
            <a:cxnSpLocks/>
            <a:stCxn id="64" idx="2"/>
            <a:endCxn id="67" idx="0"/>
          </p:cNvCxnSpPr>
          <p:nvPr/>
        </p:nvCxnSpPr>
        <p:spPr>
          <a:xfrm>
            <a:off x="735238" y="4199540"/>
            <a:ext cx="399691" cy="7480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E43F9E31-CD81-EC47-9334-9D6A10DAD5DA}"/>
              </a:ext>
            </a:extLst>
          </p:cNvPr>
          <p:cNvSpPr/>
          <p:nvPr/>
        </p:nvSpPr>
        <p:spPr>
          <a:xfrm>
            <a:off x="1788182" y="4947622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Chiller Module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BF85F49-6727-304F-954F-CC287E3E753D}"/>
              </a:ext>
            </a:extLst>
          </p:cNvPr>
          <p:cNvSpPr/>
          <p:nvPr/>
        </p:nvSpPr>
        <p:spPr>
          <a:xfrm>
            <a:off x="670096" y="4947622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Live Video Analytics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C392DD1-A472-044B-AE97-29992D7F72DC}"/>
              </a:ext>
            </a:extLst>
          </p:cNvPr>
          <p:cNvSpPr/>
          <p:nvPr/>
        </p:nvSpPr>
        <p:spPr>
          <a:xfrm>
            <a:off x="670095" y="5686850"/>
            <a:ext cx="4241224" cy="4985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Azure IoT Edge runtime</a:t>
            </a:r>
          </a:p>
        </p:txBody>
      </p:sp>
      <p:pic>
        <p:nvPicPr>
          <p:cNvPr id="71" name="Graphic 70" descr="Web cam">
            <a:extLst>
              <a:ext uri="{FF2B5EF4-FFF2-40B4-BE49-F238E27FC236}">
                <a16:creationId xmlns:a16="http://schemas.microsoft.com/office/drawing/2014/main" id="{66F7ED40-88DB-3743-AAC4-C0EACABB0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894" y="3581176"/>
            <a:ext cx="618364" cy="61836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EB82CAB-E83E-394C-92CF-9E4215832849}"/>
              </a:ext>
            </a:extLst>
          </p:cNvPr>
          <p:cNvSpPr/>
          <p:nvPr/>
        </p:nvSpPr>
        <p:spPr>
          <a:xfrm>
            <a:off x="6003448" y="4644734"/>
            <a:ext cx="5579593" cy="17798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 descr="Web cam">
            <a:extLst>
              <a:ext uri="{FF2B5EF4-FFF2-40B4-BE49-F238E27FC236}">
                <a16:creationId xmlns:a16="http://schemas.microsoft.com/office/drawing/2014/main" id="{0361D026-BFBE-0044-A01E-865AFF4DA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203" y="3569674"/>
            <a:ext cx="618364" cy="618364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487E8C-9314-B84D-BB2B-99B0D6D63ACB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6427385" y="4188038"/>
            <a:ext cx="171528" cy="72896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D3D1463D-4DA2-EE47-9774-CC1F40948736}"/>
              </a:ext>
            </a:extLst>
          </p:cNvPr>
          <p:cNvSpPr/>
          <p:nvPr/>
        </p:nvSpPr>
        <p:spPr>
          <a:xfrm>
            <a:off x="7252166" y="4916999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Chiller Module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8AD3B2E-2694-7E4E-B2C8-421300CAC810}"/>
              </a:ext>
            </a:extLst>
          </p:cNvPr>
          <p:cNvSpPr/>
          <p:nvPr/>
        </p:nvSpPr>
        <p:spPr>
          <a:xfrm>
            <a:off x="6134080" y="4916999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Video Capture 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5E59D34-ED33-EA40-A28D-D19856DB8A15}"/>
              </a:ext>
            </a:extLst>
          </p:cNvPr>
          <p:cNvSpPr/>
          <p:nvPr/>
        </p:nvSpPr>
        <p:spPr>
          <a:xfrm>
            <a:off x="6134079" y="5656227"/>
            <a:ext cx="3165839" cy="4985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Azure IoT Edge runtime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C08F109-6689-1748-8C13-9A4BC5F67FAE}"/>
              </a:ext>
            </a:extLst>
          </p:cNvPr>
          <p:cNvSpPr/>
          <p:nvPr/>
        </p:nvSpPr>
        <p:spPr>
          <a:xfrm>
            <a:off x="8370252" y="4916999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Freezer Module</a:t>
            </a:r>
          </a:p>
        </p:txBody>
      </p:sp>
      <p:pic>
        <p:nvPicPr>
          <p:cNvPr id="85" name="Graphic 84" descr="Web cam">
            <a:extLst>
              <a:ext uri="{FF2B5EF4-FFF2-40B4-BE49-F238E27FC236}">
                <a16:creationId xmlns:a16="http://schemas.microsoft.com/office/drawing/2014/main" id="{BC4D1E5D-5EE4-1644-A15E-CA244FBA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8048" y="3569674"/>
            <a:ext cx="618364" cy="618364"/>
          </a:xfrm>
          <a:prstGeom prst="rect">
            <a:avLst/>
          </a:prstGeom>
        </p:spPr>
      </p:pic>
      <p:pic>
        <p:nvPicPr>
          <p:cNvPr id="86" name="Graphic 85" descr="Web cam">
            <a:extLst>
              <a:ext uri="{FF2B5EF4-FFF2-40B4-BE49-F238E27FC236}">
                <a16:creationId xmlns:a16="http://schemas.microsoft.com/office/drawing/2014/main" id="{941DD888-7822-EF42-9CBD-003FEF16B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8358" y="3569674"/>
            <a:ext cx="618364" cy="618364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22847993-555D-9C44-8C87-614A102E35DF}"/>
              </a:ext>
            </a:extLst>
          </p:cNvPr>
          <p:cNvSpPr txBox="1"/>
          <p:nvPr/>
        </p:nvSpPr>
        <p:spPr>
          <a:xfrm>
            <a:off x="524377" y="3216651"/>
            <a:ext cx="4386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4 camera, chiller, freezer, safe setup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394FA04-1E16-8941-B607-5D16CB52B099}"/>
              </a:ext>
            </a:extLst>
          </p:cNvPr>
          <p:cNvSpPr txBox="1"/>
          <p:nvPr/>
        </p:nvSpPr>
        <p:spPr>
          <a:xfrm>
            <a:off x="5961001" y="3218773"/>
            <a:ext cx="4386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6 camera, AzureML, SQL Edge, chiller setup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6398BD0-6645-9843-8176-9B9A5A083168}"/>
              </a:ext>
            </a:extLst>
          </p:cNvPr>
          <p:cNvCxnSpPr>
            <a:cxnSpLocks/>
          </p:cNvCxnSpPr>
          <p:nvPr/>
        </p:nvCxnSpPr>
        <p:spPr>
          <a:xfrm>
            <a:off x="1134320" y="2066079"/>
            <a:ext cx="0" cy="4417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1D3169-467F-4443-8EA7-499C37FE8D66}"/>
              </a:ext>
            </a:extLst>
          </p:cNvPr>
          <p:cNvCxnSpPr>
            <a:cxnSpLocks/>
          </p:cNvCxnSpPr>
          <p:nvPr/>
        </p:nvCxnSpPr>
        <p:spPr>
          <a:xfrm>
            <a:off x="2253015" y="2066079"/>
            <a:ext cx="0" cy="4417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82C50D-F875-9847-8B3A-EA7D84C3DD70}"/>
              </a:ext>
            </a:extLst>
          </p:cNvPr>
          <p:cNvCxnSpPr>
            <a:cxnSpLocks/>
          </p:cNvCxnSpPr>
          <p:nvPr/>
        </p:nvCxnSpPr>
        <p:spPr>
          <a:xfrm>
            <a:off x="3371102" y="2062290"/>
            <a:ext cx="0" cy="4417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7637948-8F77-B04F-872D-C4185668D50C}"/>
              </a:ext>
            </a:extLst>
          </p:cNvPr>
          <p:cNvCxnSpPr>
            <a:cxnSpLocks/>
          </p:cNvCxnSpPr>
          <p:nvPr/>
        </p:nvCxnSpPr>
        <p:spPr>
          <a:xfrm>
            <a:off x="4484218" y="2052069"/>
            <a:ext cx="0" cy="4417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55BC0C7-9A99-3148-A5E4-FDA96034A878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7135441" y="2043203"/>
            <a:ext cx="0" cy="4725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4890743-9229-0443-862F-B18F81BF8DAD}"/>
              </a:ext>
            </a:extLst>
          </p:cNvPr>
          <p:cNvCxnSpPr>
            <a:cxnSpLocks/>
            <a:stCxn id="92" idx="3"/>
            <a:endCxn id="48" idx="1"/>
          </p:cNvCxnSpPr>
          <p:nvPr/>
        </p:nvCxnSpPr>
        <p:spPr>
          <a:xfrm>
            <a:off x="7600274" y="1743909"/>
            <a:ext cx="44001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E5CCDCC-2405-3D4C-A27C-76F0CB962236}"/>
              </a:ext>
            </a:extLst>
          </p:cNvPr>
          <p:cNvCxnSpPr>
            <a:cxnSpLocks/>
          </p:cNvCxnSpPr>
          <p:nvPr/>
        </p:nvCxnSpPr>
        <p:spPr>
          <a:xfrm>
            <a:off x="8525903" y="2052069"/>
            <a:ext cx="0" cy="4482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1BFAD9E-BA9C-C843-A67C-4F558909D74F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938438" y="719221"/>
            <a:ext cx="196492" cy="72539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0C0696D-0970-7D4C-AC18-B81CD533C8AF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1134930" y="711945"/>
            <a:ext cx="227346" cy="73267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DE99A1E-3D49-A441-8512-8039E914902C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 flipH="1">
            <a:off x="1134930" y="708122"/>
            <a:ext cx="638201" cy="73649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retail chiller">
            <a:extLst>
              <a:ext uri="{FF2B5EF4-FFF2-40B4-BE49-F238E27FC236}">
                <a16:creationId xmlns:a16="http://schemas.microsoft.com/office/drawing/2014/main" id="{74329E33-A00B-204F-A592-113A486B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164" y="124310"/>
            <a:ext cx="545270" cy="62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5A2760-1741-6043-922D-0B2D2C94C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652" y="145222"/>
            <a:ext cx="578218" cy="5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33D2748-0E61-9D4B-94B7-DD426FFF8C56}"/>
              </a:ext>
            </a:extLst>
          </p:cNvPr>
          <p:cNvCxnSpPr>
            <a:cxnSpLocks/>
            <a:stCxn id="1028" idx="2"/>
            <a:endCxn id="2" idx="0"/>
          </p:cNvCxnSpPr>
          <p:nvPr/>
        </p:nvCxnSpPr>
        <p:spPr>
          <a:xfrm flipH="1">
            <a:off x="3371102" y="687301"/>
            <a:ext cx="6659" cy="7573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31E9C2E0-4337-E549-ABFC-200645499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362" y="85966"/>
            <a:ext cx="649300" cy="60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Graphic 90" descr="Web cam">
            <a:extLst>
              <a:ext uri="{FF2B5EF4-FFF2-40B4-BE49-F238E27FC236}">
                <a16:creationId xmlns:a16="http://schemas.microsoft.com/office/drawing/2014/main" id="{F8CEBA87-C1AF-D34F-A0A8-989C8291A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6868" y="68883"/>
            <a:ext cx="618364" cy="618364"/>
          </a:xfrm>
          <a:prstGeom prst="rect">
            <a:avLst/>
          </a:prstGeom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0074E27-48A6-1B42-B8C3-EF22B923AEAA}"/>
              </a:ext>
            </a:extLst>
          </p:cNvPr>
          <p:cNvSpPr/>
          <p:nvPr/>
        </p:nvSpPr>
        <p:spPr>
          <a:xfrm>
            <a:off x="6670608" y="1444615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Live Video Analytics</a:t>
            </a:r>
          </a:p>
        </p:txBody>
      </p:sp>
      <p:pic>
        <p:nvPicPr>
          <p:cNvPr id="93" name="Graphic 92" descr="Web cam">
            <a:extLst>
              <a:ext uri="{FF2B5EF4-FFF2-40B4-BE49-F238E27FC236}">
                <a16:creationId xmlns:a16="http://schemas.microsoft.com/office/drawing/2014/main" id="{AD62BE0D-551F-0747-B89D-A4EF7BFEC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3239" y="68883"/>
            <a:ext cx="618364" cy="618364"/>
          </a:xfrm>
          <a:prstGeom prst="rect">
            <a:avLst/>
          </a:prstGeom>
        </p:spPr>
      </p:pic>
      <p:pic>
        <p:nvPicPr>
          <p:cNvPr id="94" name="Graphic 93" descr="Web cam">
            <a:extLst>
              <a:ext uri="{FF2B5EF4-FFF2-40B4-BE49-F238E27FC236}">
                <a16:creationId xmlns:a16="http://schemas.microsoft.com/office/drawing/2014/main" id="{4BFAC303-4D2F-7F43-BA41-28501EE1D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7077" y="61607"/>
            <a:ext cx="618364" cy="618364"/>
          </a:xfrm>
          <a:prstGeom prst="rect">
            <a:avLst/>
          </a:prstGeom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89D4EAC-7AA0-504C-B078-6E3CDF837BC6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>
            <a:off x="5956050" y="687247"/>
            <a:ext cx="1179391" cy="75736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2EF76A0-E249-4E4A-A1C7-8D5EE2EBCBCF}"/>
              </a:ext>
            </a:extLst>
          </p:cNvPr>
          <p:cNvCxnSpPr>
            <a:cxnSpLocks/>
            <a:stCxn id="93" idx="2"/>
            <a:endCxn id="92" idx="0"/>
          </p:cNvCxnSpPr>
          <p:nvPr/>
        </p:nvCxnSpPr>
        <p:spPr>
          <a:xfrm>
            <a:off x="6402421" y="687247"/>
            <a:ext cx="733020" cy="75736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892F85D-7042-0A40-8389-7474222B496A}"/>
              </a:ext>
            </a:extLst>
          </p:cNvPr>
          <p:cNvCxnSpPr>
            <a:cxnSpLocks/>
            <a:stCxn id="94" idx="2"/>
            <a:endCxn id="92" idx="0"/>
          </p:cNvCxnSpPr>
          <p:nvPr/>
        </p:nvCxnSpPr>
        <p:spPr>
          <a:xfrm>
            <a:off x="6826259" y="679971"/>
            <a:ext cx="309182" cy="76464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0A084B4-5037-4245-88F4-6247947039AE}"/>
              </a:ext>
            </a:extLst>
          </p:cNvPr>
          <p:cNvCxnSpPr>
            <a:cxnSpLocks/>
            <a:stCxn id="29" idx="2"/>
            <a:endCxn id="92" idx="0"/>
          </p:cNvCxnSpPr>
          <p:nvPr/>
        </p:nvCxnSpPr>
        <p:spPr>
          <a:xfrm flipH="1">
            <a:off x="7135441" y="679634"/>
            <a:ext cx="525096" cy="76498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Web cam">
            <a:extLst>
              <a:ext uri="{FF2B5EF4-FFF2-40B4-BE49-F238E27FC236}">
                <a16:creationId xmlns:a16="http://schemas.microsoft.com/office/drawing/2014/main" id="{31AFF689-239F-5347-B805-34ED68F40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2984" y="61270"/>
            <a:ext cx="618364" cy="618364"/>
          </a:xfrm>
          <a:prstGeom prst="rect">
            <a:avLst/>
          </a:prstGeom>
        </p:spPr>
      </p:pic>
      <p:pic>
        <p:nvPicPr>
          <p:cNvPr id="29" name="Graphic 28" descr="Web cam">
            <a:extLst>
              <a:ext uri="{FF2B5EF4-FFF2-40B4-BE49-F238E27FC236}">
                <a16:creationId xmlns:a16="http://schemas.microsoft.com/office/drawing/2014/main" id="{EF27CB1B-37D5-6D4B-A929-D5A5F186C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1355" y="61270"/>
            <a:ext cx="618364" cy="618364"/>
          </a:xfrm>
          <a:prstGeom prst="rect">
            <a:avLst/>
          </a:prstGeom>
        </p:spPr>
      </p:pic>
      <p:pic>
        <p:nvPicPr>
          <p:cNvPr id="30" name="Graphic 29" descr="Web cam">
            <a:extLst>
              <a:ext uri="{FF2B5EF4-FFF2-40B4-BE49-F238E27FC236}">
                <a16:creationId xmlns:a16="http://schemas.microsoft.com/office/drawing/2014/main" id="{983B39AC-4027-1B41-90D4-C732D4B4A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4778" y="61270"/>
            <a:ext cx="618364" cy="618364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0273873-642E-BB4B-A654-6A704E356A95}"/>
              </a:ext>
            </a:extLst>
          </p:cNvPr>
          <p:cNvCxnSpPr>
            <a:cxnSpLocks/>
            <a:stCxn id="28" idx="2"/>
            <a:endCxn id="92" idx="0"/>
          </p:cNvCxnSpPr>
          <p:nvPr/>
        </p:nvCxnSpPr>
        <p:spPr>
          <a:xfrm flipH="1">
            <a:off x="7135441" y="679634"/>
            <a:ext cx="116725" cy="76498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9E19E9C-3AB8-BB47-9C19-606FE44D0104}"/>
              </a:ext>
            </a:extLst>
          </p:cNvPr>
          <p:cNvCxnSpPr>
            <a:cxnSpLocks/>
            <a:stCxn id="30" idx="2"/>
            <a:endCxn id="92" idx="0"/>
          </p:cNvCxnSpPr>
          <p:nvPr/>
        </p:nvCxnSpPr>
        <p:spPr>
          <a:xfrm flipH="1">
            <a:off x="7135441" y="679634"/>
            <a:ext cx="948519" cy="76498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B40C87CD-A814-DF47-8C7D-0A54A89B3F88}"/>
              </a:ext>
            </a:extLst>
          </p:cNvPr>
          <p:cNvSpPr/>
          <p:nvPr/>
        </p:nvSpPr>
        <p:spPr>
          <a:xfrm>
            <a:off x="10388036" y="1444615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Chiller Module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AE8CE45-472B-164B-B58A-1CA5BFF476DF}"/>
              </a:ext>
            </a:extLst>
          </p:cNvPr>
          <p:cNvCxnSpPr>
            <a:cxnSpLocks/>
            <a:stCxn id="123" idx="2"/>
            <a:endCxn id="120" idx="0"/>
          </p:cNvCxnSpPr>
          <p:nvPr/>
        </p:nvCxnSpPr>
        <p:spPr>
          <a:xfrm>
            <a:off x="10851652" y="751885"/>
            <a:ext cx="1217" cy="69273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47CA274-0AA5-174D-ABA0-7501553174AD}"/>
              </a:ext>
            </a:extLst>
          </p:cNvPr>
          <p:cNvCxnSpPr>
            <a:cxnSpLocks/>
          </p:cNvCxnSpPr>
          <p:nvPr/>
        </p:nvCxnSpPr>
        <p:spPr>
          <a:xfrm>
            <a:off x="10852868" y="2066079"/>
            <a:ext cx="0" cy="4417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2" descr="Image result for retail chiller">
            <a:extLst>
              <a:ext uri="{FF2B5EF4-FFF2-40B4-BE49-F238E27FC236}">
                <a16:creationId xmlns:a16="http://schemas.microsoft.com/office/drawing/2014/main" id="{7F443C7D-9177-3947-8F38-D7049DBC7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017" y="124310"/>
            <a:ext cx="545270" cy="62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F987CA7-34BA-A140-82E3-1840949CFB94}"/>
              </a:ext>
            </a:extLst>
          </p:cNvPr>
          <p:cNvCxnSpPr>
            <a:cxnSpLocks/>
            <a:stCxn id="71" idx="2"/>
            <a:endCxn id="67" idx="0"/>
          </p:cNvCxnSpPr>
          <p:nvPr/>
        </p:nvCxnSpPr>
        <p:spPr>
          <a:xfrm flipH="1">
            <a:off x="1134929" y="4199540"/>
            <a:ext cx="24147" cy="7480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Web cam">
            <a:extLst>
              <a:ext uri="{FF2B5EF4-FFF2-40B4-BE49-F238E27FC236}">
                <a16:creationId xmlns:a16="http://schemas.microsoft.com/office/drawing/2014/main" id="{64B403ED-EEB7-4E4F-A55D-45788EDD5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316" y="3581176"/>
            <a:ext cx="618364" cy="618364"/>
          </a:xfrm>
          <a:prstGeom prst="rect">
            <a:avLst/>
          </a:prstGeom>
        </p:spPr>
      </p:pic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DBC4961-E426-BF4F-AF9B-13069FFFF0CD}"/>
              </a:ext>
            </a:extLst>
          </p:cNvPr>
          <p:cNvCxnSpPr>
            <a:cxnSpLocks/>
            <a:stCxn id="125" idx="2"/>
            <a:endCxn id="67" idx="0"/>
          </p:cNvCxnSpPr>
          <p:nvPr/>
        </p:nvCxnSpPr>
        <p:spPr>
          <a:xfrm flipH="1">
            <a:off x="1134929" y="4199540"/>
            <a:ext cx="443569" cy="7480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TextBox 1024">
            <a:extLst>
              <a:ext uri="{FF2B5EF4-FFF2-40B4-BE49-F238E27FC236}">
                <a16:creationId xmlns:a16="http://schemas.microsoft.com/office/drawing/2014/main" id="{6258ACF6-9BE8-7842-A85D-00340D938AF3}"/>
              </a:ext>
            </a:extLst>
          </p:cNvPr>
          <p:cNvSpPr txBox="1"/>
          <p:nvPr/>
        </p:nvSpPr>
        <p:spPr>
          <a:xfrm>
            <a:off x="5956050" y="6455237"/>
            <a:ext cx="4386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6 camera, 2 chiller, printer setup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25D62939-2C80-A946-BFD7-B25978F56A11}"/>
              </a:ext>
            </a:extLst>
          </p:cNvPr>
          <p:cNvSpPr txBox="1"/>
          <p:nvPr/>
        </p:nvSpPr>
        <p:spPr>
          <a:xfrm>
            <a:off x="438942" y="6495035"/>
            <a:ext cx="4386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3 camera, AzureML, chiller, printer, setup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D417D6D-B8C7-BC41-A7BC-57D3E9B6AC4D}"/>
              </a:ext>
            </a:extLst>
          </p:cNvPr>
          <p:cNvCxnSpPr>
            <a:cxnSpLocks/>
            <a:stCxn id="85" idx="2"/>
            <a:endCxn id="81" idx="0"/>
          </p:cNvCxnSpPr>
          <p:nvPr/>
        </p:nvCxnSpPr>
        <p:spPr>
          <a:xfrm flipH="1">
            <a:off x="6598913" y="4188038"/>
            <a:ext cx="218317" cy="72896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F22FD843-A2D6-8F47-885B-81686858240C}"/>
              </a:ext>
            </a:extLst>
          </p:cNvPr>
          <p:cNvCxnSpPr>
            <a:cxnSpLocks/>
            <a:stCxn id="86" idx="2"/>
            <a:endCxn id="81" idx="0"/>
          </p:cNvCxnSpPr>
          <p:nvPr/>
        </p:nvCxnSpPr>
        <p:spPr>
          <a:xfrm>
            <a:off x="6037540" y="4188038"/>
            <a:ext cx="561373" cy="72896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5" name="Graphic 1034" descr="Web cam">
            <a:extLst>
              <a:ext uri="{FF2B5EF4-FFF2-40B4-BE49-F238E27FC236}">
                <a16:creationId xmlns:a16="http://schemas.microsoft.com/office/drawing/2014/main" id="{853CEEAD-12B1-A34F-96C2-C10E96A61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6701" y="3569674"/>
            <a:ext cx="618364" cy="618364"/>
          </a:xfrm>
          <a:prstGeom prst="rect">
            <a:avLst/>
          </a:prstGeom>
        </p:spPr>
      </p:pic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BDD8BDF9-7BFD-AA46-A2B3-261218685C66}"/>
              </a:ext>
            </a:extLst>
          </p:cNvPr>
          <p:cNvCxnSpPr>
            <a:cxnSpLocks/>
            <a:stCxn id="1035" idx="2"/>
            <a:endCxn id="81" idx="0"/>
          </p:cNvCxnSpPr>
          <p:nvPr/>
        </p:nvCxnSpPr>
        <p:spPr>
          <a:xfrm flipH="1">
            <a:off x="6598913" y="4188038"/>
            <a:ext cx="606970" cy="72896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TextBox 1037">
            <a:extLst>
              <a:ext uri="{FF2B5EF4-FFF2-40B4-BE49-F238E27FC236}">
                <a16:creationId xmlns:a16="http://schemas.microsoft.com/office/drawing/2014/main" id="{2F38911B-4B6D-864A-B49F-2CB720D43451}"/>
              </a:ext>
            </a:extLst>
          </p:cNvPr>
          <p:cNvSpPr txBox="1"/>
          <p:nvPr/>
        </p:nvSpPr>
        <p:spPr>
          <a:xfrm>
            <a:off x="2234088" y="658764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10.3.4.5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2DBAC40C-74B2-2F41-9570-43B304CBD240}"/>
              </a:ext>
            </a:extLst>
          </p:cNvPr>
          <p:cNvSpPr txBox="1"/>
          <p:nvPr/>
        </p:nvSpPr>
        <p:spPr>
          <a:xfrm>
            <a:off x="3342792" y="669720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10.3.4.6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D53B0CAE-6003-F64C-8AEC-D09F7D214F5A}"/>
              </a:ext>
            </a:extLst>
          </p:cNvPr>
          <p:cNvSpPr txBox="1"/>
          <p:nvPr/>
        </p:nvSpPr>
        <p:spPr>
          <a:xfrm>
            <a:off x="4429575" y="679634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10.3.4.8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8EC3E719-F678-044F-B7E2-6BEACAB010DA}"/>
              </a:ext>
            </a:extLst>
          </p:cNvPr>
          <p:cNvSpPr txBox="1"/>
          <p:nvPr/>
        </p:nvSpPr>
        <p:spPr>
          <a:xfrm>
            <a:off x="731234" y="598251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10.3.4.10 - 13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BBEC11E5-335E-824A-9F9D-4A70F26651DB}"/>
              </a:ext>
            </a:extLst>
          </p:cNvPr>
          <p:cNvSpPr txBox="1"/>
          <p:nvPr/>
        </p:nvSpPr>
        <p:spPr>
          <a:xfrm>
            <a:off x="10436308" y="687225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10.3.4.10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FC1B6-1B8D-B846-A7B6-D6F120F6FDC6}"/>
              </a:ext>
            </a:extLst>
          </p:cNvPr>
          <p:cNvSpPr txBox="1"/>
          <p:nvPr/>
        </p:nvSpPr>
        <p:spPr>
          <a:xfrm>
            <a:off x="6666974" y="666355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10.3.4.3 - 8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3EB6891D-B384-A041-8873-8D85F9CE6307}"/>
              </a:ext>
            </a:extLst>
          </p:cNvPr>
          <p:cNvSpPr txBox="1"/>
          <p:nvPr/>
        </p:nvSpPr>
        <p:spPr>
          <a:xfrm>
            <a:off x="731234" y="4058900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10.4.4.3 - 5</a:t>
            </a:r>
          </a:p>
        </p:txBody>
      </p:sp>
      <p:pic>
        <p:nvPicPr>
          <p:cNvPr id="1047" name="Picture 2" descr="Image result for retail chiller">
            <a:extLst>
              <a:ext uri="{FF2B5EF4-FFF2-40B4-BE49-F238E27FC236}">
                <a16:creationId xmlns:a16="http://schemas.microsoft.com/office/drawing/2014/main" id="{DBFA018B-701F-C043-A92F-E9191125B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2" y="3656514"/>
            <a:ext cx="545270" cy="62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C9B4273D-B76F-4641-B824-52599C6953CB}"/>
              </a:ext>
            </a:extLst>
          </p:cNvPr>
          <p:cNvCxnSpPr>
            <a:cxnSpLocks/>
          </p:cNvCxnSpPr>
          <p:nvPr/>
        </p:nvCxnSpPr>
        <p:spPr>
          <a:xfrm>
            <a:off x="2231492" y="4227216"/>
            <a:ext cx="1217" cy="69273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9" name="Picture 10">
            <a:extLst>
              <a:ext uri="{FF2B5EF4-FFF2-40B4-BE49-F238E27FC236}">
                <a16:creationId xmlns:a16="http://schemas.microsoft.com/office/drawing/2014/main" id="{AE15D733-77DE-DC47-9BE3-EE54ED771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7" r="18367" b="13627"/>
          <a:stretch/>
        </p:blipFill>
        <p:spPr bwMode="auto">
          <a:xfrm>
            <a:off x="3008924" y="3691385"/>
            <a:ext cx="448150" cy="5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6E92CE-349B-4648-9505-97E73A825745}"/>
              </a:ext>
            </a:extLst>
          </p:cNvPr>
          <p:cNvSpPr/>
          <p:nvPr/>
        </p:nvSpPr>
        <p:spPr>
          <a:xfrm>
            <a:off x="2821990" y="4947622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BLE Printer Module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E61E69A-9474-4846-B9A6-E4699CF1E665}"/>
              </a:ext>
            </a:extLst>
          </p:cNvPr>
          <p:cNvCxnSpPr>
            <a:cxnSpLocks/>
          </p:cNvCxnSpPr>
          <p:nvPr/>
        </p:nvCxnSpPr>
        <p:spPr>
          <a:xfrm>
            <a:off x="3242839" y="4279863"/>
            <a:ext cx="1217" cy="69273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543B0F-8EE0-A446-AE6B-E599B7E96EBF}"/>
              </a:ext>
            </a:extLst>
          </p:cNvPr>
          <p:cNvSpPr txBox="1"/>
          <p:nvPr/>
        </p:nvSpPr>
        <p:spPr>
          <a:xfrm>
            <a:off x="6173586" y="4058900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10.4.4.10- 13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893CB82D-4BD1-8E44-83A8-6385BB28F6DE}"/>
              </a:ext>
            </a:extLst>
          </p:cNvPr>
          <p:cNvSpPr/>
          <p:nvPr/>
        </p:nvSpPr>
        <p:spPr>
          <a:xfrm>
            <a:off x="9477867" y="4928221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Chiller Module</a:t>
            </a:r>
          </a:p>
        </p:txBody>
      </p:sp>
      <p:pic>
        <p:nvPicPr>
          <p:cNvPr id="104" name="Picture 2" descr="Image result for retail chiller">
            <a:extLst>
              <a:ext uri="{FF2B5EF4-FFF2-40B4-BE49-F238E27FC236}">
                <a16:creationId xmlns:a16="http://schemas.microsoft.com/office/drawing/2014/main" id="{A94D3919-F5C8-D140-9935-AF0928EFC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557" y="3637113"/>
            <a:ext cx="545270" cy="62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96E2E8D-1EB8-0A49-A76D-08F2DB326761}"/>
              </a:ext>
            </a:extLst>
          </p:cNvPr>
          <p:cNvCxnSpPr>
            <a:cxnSpLocks/>
          </p:cNvCxnSpPr>
          <p:nvPr/>
        </p:nvCxnSpPr>
        <p:spPr>
          <a:xfrm>
            <a:off x="9921177" y="4207815"/>
            <a:ext cx="1217" cy="69273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">
            <a:extLst>
              <a:ext uri="{FF2B5EF4-FFF2-40B4-BE49-F238E27FC236}">
                <a16:creationId xmlns:a16="http://schemas.microsoft.com/office/drawing/2014/main" id="{55AEB589-26E9-864A-B604-63B639D913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7" r="18367" b="13627"/>
          <a:stretch/>
        </p:blipFill>
        <p:spPr bwMode="auto">
          <a:xfrm>
            <a:off x="10698609" y="3671984"/>
            <a:ext cx="448150" cy="5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74101A0-E452-A84A-97C6-4E45644C0333}"/>
              </a:ext>
            </a:extLst>
          </p:cNvPr>
          <p:cNvSpPr/>
          <p:nvPr/>
        </p:nvSpPr>
        <p:spPr>
          <a:xfrm>
            <a:off x="10511675" y="4928221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BLE Printer Module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1FF011E-8A5B-ED49-A49B-469CA7B850A0}"/>
              </a:ext>
            </a:extLst>
          </p:cNvPr>
          <p:cNvCxnSpPr>
            <a:cxnSpLocks/>
          </p:cNvCxnSpPr>
          <p:nvPr/>
        </p:nvCxnSpPr>
        <p:spPr>
          <a:xfrm>
            <a:off x="10932524" y="4260462"/>
            <a:ext cx="1217" cy="69273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Image result for retail chiller">
            <a:extLst>
              <a:ext uri="{FF2B5EF4-FFF2-40B4-BE49-F238E27FC236}">
                <a16:creationId xmlns:a16="http://schemas.microsoft.com/office/drawing/2014/main" id="{C18D02F0-2042-A645-93BE-4F7FFD940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062" y="3626699"/>
            <a:ext cx="545270" cy="62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E0B865F-ABAA-4244-AFC9-267E83241531}"/>
              </a:ext>
            </a:extLst>
          </p:cNvPr>
          <p:cNvCxnSpPr>
            <a:cxnSpLocks/>
          </p:cNvCxnSpPr>
          <p:nvPr/>
        </p:nvCxnSpPr>
        <p:spPr>
          <a:xfrm>
            <a:off x="7729665" y="4188038"/>
            <a:ext cx="1217" cy="69273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>
            <a:extLst>
              <a:ext uri="{FF2B5EF4-FFF2-40B4-BE49-F238E27FC236}">
                <a16:creationId xmlns:a16="http://schemas.microsoft.com/office/drawing/2014/main" id="{08AA1828-ECA5-EC4B-A5AE-9DA1B4D25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903" y="3658650"/>
            <a:ext cx="578218" cy="5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C4D5278-2F30-6B47-AE16-A7EF49D33769}"/>
              </a:ext>
            </a:extLst>
          </p:cNvPr>
          <p:cNvCxnSpPr>
            <a:cxnSpLocks/>
          </p:cNvCxnSpPr>
          <p:nvPr/>
        </p:nvCxnSpPr>
        <p:spPr>
          <a:xfrm flipH="1">
            <a:off x="8836977" y="4143231"/>
            <a:ext cx="6659" cy="7573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8CE328-6AC1-9E4E-9D4D-208F03D8C6D9}"/>
              </a:ext>
            </a:extLst>
          </p:cNvPr>
          <p:cNvSpPr txBox="1"/>
          <p:nvPr/>
        </p:nvSpPr>
        <p:spPr>
          <a:xfrm>
            <a:off x="7672108" y="4176565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10.3.4.21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1C670B-B367-A843-8C9E-F15507766EB3}"/>
              </a:ext>
            </a:extLst>
          </p:cNvPr>
          <p:cNvSpPr txBox="1"/>
          <p:nvPr/>
        </p:nvSpPr>
        <p:spPr>
          <a:xfrm>
            <a:off x="8798749" y="4184792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10.3.4.20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6B3FA4-8E75-4E41-B0F4-80FA7852EE14}"/>
              </a:ext>
            </a:extLst>
          </p:cNvPr>
          <p:cNvSpPr txBox="1"/>
          <p:nvPr/>
        </p:nvSpPr>
        <p:spPr>
          <a:xfrm>
            <a:off x="9885512" y="4179855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10.3.4.22</a:t>
            </a:r>
          </a:p>
        </p:txBody>
      </p:sp>
    </p:spTree>
    <p:extLst>
      <p:ext uri="{BB962C8B-B14F-4D97-AF65-F5344CB8AC3E}">
        <p14:creationId xmlns:p14="http://schemas.microsoft.com/office/powerpoint/2010/main" val="2209058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0D4E-9EC1-0F43-910C-6F67BB1A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807D0-C653-CC4C-9B00-DD5DE9CE6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96CF4-B9A7-C049-BDF5-8058A12AD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0" y="0"/>
            <a:ext cx="11708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0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A520D-F3C2-9B45-9072-A9802121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E5C79-6A6E-434C-B8C7-4DD6E6A81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22C75-5295-9346-BE83-03C1483A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85" y="0"/>
            <a:ext cx="1168503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494DEC-D2FA-3D40-A597-D932AA289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53" y="152400"/>
            <a:ext cx="11696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45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492F2-D534-AB4C-A5B9-706611B4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86216-015D-FF45-8288-C3EB99498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6CB39-E886-3247-961E-5058291B2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78" y="0"/>
            <a:ext cx="11666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44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7D23E-0A4E-654C-A801-999BB288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F440D-3222-D649-9523-6252EEF46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4686A-30C5-864A-A641-6657EE841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85" y="0"/>
            <a:ext cx="11685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19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F536-6D9D-3B4F-8E0A-D82686E0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FE840-A6C7-DC41-8ED2-2D59E3A49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3886B-5EC8-EB45-B9C9-FBDC246C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4"/>
            <a:ext cx="12192000" cy="66114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02CFF7-6A32-4C4B-85F1-EE1B9E387390}"/>
              </a:ext>
            </a:extLst>
          </p:cNvPr>
          <p:cNvSpPr/>
          <p:nvPr/>
        </p:nvSpPr>
        <p:spPr>
          <a:xfrm>
            <a:off x="82417" y="123264"/>
            <a:ext cx="2903220" cy="435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Callout 8">
            <a:extLst>
              <a:ext uri="{FF2B5EF4-FFF2-40B4-BE49-F238E27FC236}">
                <a16:creationId xmlns:a16="http://schemas.microsoft.com/office/drawing/2014/main" id="{89592E3D-3C41-D54D-AA69-C4338C39910A}"/>
              </a:ext>
            </a:extLst>
          </p:cNvPr>
          <p:cNvSpPr/>
          <p:nvPr/>
        </p:nvSpPr>
        <p:spPr>
          <a:xfrm>
            <a:off x="3068053" y="16414"/>
            <a:ext cx="6432082" cy="108370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1015"/>
            </a:avLst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example starts with creating a new Environment, you can start in an existing environment as well.</a:t>
            </a:r>
          </a:p>
        </p:txBody>
      </p:sp>
    </p:spTree>
    <p:extLst>
      <p:ext uri="{BB962C8B-B14F-4D97-AF65-F5344CB8AC3E}">
        <p14:creationId xmlns:p14="http://schemas.microsoft.com/office/powerpoint/2010/main" val="3892465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CCC6-6AE9-7C43-A609-D0C7C4B25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CD81E-A726-E542-B709-58B212021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EA82D-8DD7-4D4B-9301-2058643C7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88"/>
            <a:ext cx="12192000" cy="66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90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7E9F-ED38-9545-80B9-26A7061F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EFE6E-CB6D-9848-885D-19614DD39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CDD91-6497-A948-A07E-5F177109F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87"/>
            <a:ext cx="12192000" cy="664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39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424B-2DAE-634F-B171-5F9191A6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08EB0-3975-F940-B9E8-76967D72E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AC858-4390-2A49-85D1-C015B2BD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29"/>
            <a:ext cx="12192000" cy="661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99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277E-87F6-0B4F-BDE3-FC46EED9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26146-4EA3-6E47-AA4E-27B5B436F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4C923-2D71-334D-927D-41BE9C4B1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87"/>
            <a:ext cx="12192000" cy="664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21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8A762-28CA-0C46-804C-17A2BF30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7F2F9-3B18-C347-9475-364702E5B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46BBB-7078-2F46-977B-7299E1F16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289"/>
            <a:ext cx="12192000" cy="660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3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CD963-04E2-C142-B97E-4CF12ADBA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85"/>
            <a:ext cx="12192000" cy="68288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DB1C8E-3F7E-AB46-94F5-5D2AB3161D2E}"/>
              </a:ext>
            </a:extLst>
          </p:cNvPr>
          <p:cNvSpPr/>
          <p:nvPr/>
        </p:nvSpPr>
        <p:spPr>
          <a:xfrm>
            <a:off x="0" y="577516"/>
            <a:ext cx="1934678" cy="6280484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61A087-B93B-2E49-952D-7753CC253FEA}"/>
              </a:ext>
            </a:extLst>
          </p:cNvPr>
          <p:cNvSpPr/>
          <p:nvPr/>
        </p:nvSpPr>
        <p:spPr>
          <a:xfrm>
            <a:off x="189298" y="2047056"/>
            <a:ext cx="16587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List of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IoT Edges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310C6B-9F6C-674A-89CE-52C7EBA2680B}"/>
              </a:ext>
            </a:extLst>
          </p:cNvPr>
          <p:cNvSpPr/>
          <p:nvPr/>
        </p:nvSpPr>
        <p:spPr>
          <a:xfrm>
            <a:off x="6241984" y="977047"/>
            <a:ext cx="28250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Modules with Desired Properties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859768-4A81-8C4C-B4E9-7074F268F293}"/>
              </a:ext>
            </a:extLst>
          </p:cNvPr>
          <p:cNvSpPr/>
          <p:nvPr/>
        </p:nvSpPr>
        <p:spPr>
          <a:xfrm>
            <a:off x="4594460" y="4026651"/>
            <a:ext cx="2825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Routes</a:t>
            </a:r>
          </a:p>
        </p:txBody>
      </p:sp>
    </p:spTree>
    <p:extLst>
      <p:ext uri="{BB962C8B-B14F-4D97-AF65-F5344CB8AC3E}">
        <p14:creationId xmlns:p14="http://schemas.microsoft.com/office/powerpoint/2010/main" val="23415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54F0-B0FF-AC44-9AB3-DA094DD9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18618-3CFF-4649-A29C-244EC93C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A4B9B-0165-BD40-A895-6D16C3617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77"/>
            <a:ext cx="12192000" cy="662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17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7FE63-1DD4-9644-9CCD-1595C8BC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E5F3E-83F5-2940-9A33-65EFE5EC1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4BC4F-9AA5-9147-A661-603C0D777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926"/>
            <a:ext cx="12192000" cy="619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5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2FA5-55A6-4A49-B05F-07F5E3E9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A17C-5EC3-7047-B4E6-4E8F4B8B4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863BB-4525-8748-A09B-44F1D128B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462"/>
            <a:ext cx="12192000" cy="622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59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6C5ED-59E3-A248-BD4A-5DE5983AB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DA722-67C3-F540-9D6B-00360EA21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C8503-7D6C-E44D-ACFD-C1DBD2995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828"/>
            <a:ext cx="12192000" cy="619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4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FC44-FE40-A348-81E7-A693EE2B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0731C-0D2A-CF40-9DA0-4493CE65D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F7268-3CD8-8447-8247-26A3536D7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0372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F73E2-0917-D84A-95FD-2F0DDB7D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090" y="0"/>
            <a:ext cx="518590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6413C3-D802-884B-B892-847E4C18C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78" y="3202782"/>
            <a:ext cx="4572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3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93871-9ADD-5D4C-9DA1-8D87A7B9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760E4-4940-1C49-9F81-C7D858E82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9252D-9101-E147-9D59-252E4094E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943"/>
            <a:ext cx="12192000" cy="621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28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85385-260E-3D46-863C-7F4ED76A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C9124-DAC5-5C49-A17C-214432805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8D55F-FDAA-9E47-860B-FFF969686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985"/>
            <a:ext cx="12192000" cy="619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59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1403-1595-E04A-A4EC-F02BF7E0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08A17-3458-104A-A287-BF5E9A2D8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F2DB7-30FC-E14D-B04A-9A0A3B826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23"/>
            <a:ext cx="12192000" cy="66413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1545F6-ECE8-DD49-99E2-80155797607D}"/>
              </a:ext>
            </a:extLst>
          </p:cNvPr>
          <p:cNvSpPr/>
          <p:nvPr/>
        </p:nvSpPr>
        <p:spPr>
          <a:xfrm>
            <a:off x="1314450" y="681037"/>
            <a:ext cx="2903220" cy="5876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45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4BCF-D9F7-C541-8303-619773D3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A92D1-4DA0-A346-999B-465CA34C3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1F0A25-3B3B-C341-A976-0CE40D2DC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28"/>
            <a:ext cx="12192000" cy="659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08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4C47-DBAC-734D-A6E7-7D3B45E12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B674E-2E0D-4742-83E0-8AE427394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34C1A-0E57-EF46-A8CF-10A1FE13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54"/>
            <a:ext cx="12192000" cy="657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1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766CB01-0F58-3F42-B03A-4A37BD3094E1}"/>
              </a:ext>
            </a:extLst>
          </p:cNvPr>
          <p:cNvSpPr/>
          <p:nvPr/>
        </p:nvSpPr>
        <p:spPr>
          <a:xfrm>
            <a:off x="539465" y="1172349"/>
            <a:ext cx="4523423" cy="26681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298744-11D2-9F49-A69A-6BC4FA26C184}"/>
              </a:ext>
            </a:extLst>
          </p:cNvPr>
          <p:cNvSpPr/>
          <p:nvPr/>
        </p:nvSpPr>
        <p:spPr>
          <a:xfrm>
            <a:off x="1049694" y="1503445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Chiller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4AA4AC-FFB4-3346-9FA0-DC82540F6B7D}"/>
              </a:ext>
            </a:extLst>
          </p:cNvPr>
          <p:cNvSpPr/>
          <p:nvPr/>
        </p:nvSpPr>
        <p:spPr>
          <a:xfrm>
            <a:off x="697828" y="3199290"/>
            <a:ext cx="4267199" cy="4985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Azure IoT Edge runtime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587D947-AA3C-6645-8886-807F3281B9DA}"/>
              </a:ext>
            </a:extLst>
          </p:cNvPr>
          <p:cNvSpPr/>
          <p:nvPr/>
        </p:nvSpPr>
        <p:spPr>
          <a:xfrm>
            <a:off x="2649045" y="1503445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Freezer Module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D5A516-655D-4243-A88D-324D1CC7E6E7}"/>
              </a:ext>
            </a:extLst>
          </p:cNvPr>
          <p:cNvCxnSpPr>
            <a:cxnSpLocks/>
            <a:stCxn id="1026" idx="2"/>
            <a:endCxn id="3" idx="0"/>
          </p:cNvCxnSpPr>
          <p:nvPr/>
        </p:nvCxnSpPr>
        <p:spPr>
          <a:xfrm>
            <a:off x="1513310" y="810715"/>
            <a:ext cx="1217" cy="69273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retail chiller">
            <a:extLst>
              <a:ext uri="{FF2B5EF4-FFF2-40B4-BE49-F238E27FC236}">
                <a16:creationId xmlns:a16="http://schemas.microsoft.com/office/drawing/2014/main" id="{74329E33-A00B-204F-A592-113A486B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675" y="183140"/>
            <a:ext cx="545270" cy="62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5A2760-1741-6043-922D-0B2D2C94C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428" y="204052"/>
            <a:ext cx="578218" cy="5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33D2748-0E61-9D4B-94B7-DD426FFF8C56}"/>
              </a:ext>
            </a:extLst>
          </p:cNvPr>
          <p:cNvCxnSpPr>
            <a:cxnSpLocks/>
            <a:stCxn id="1028" idx="2"/>
            <a:endCxn id="2" idx="0"/>
          </p:cNvCxnSpPr>
          <p:nvPr/>
        </p:nvCxnSpPr>
        <p:spPr>
          <a:xfrm flipH="1">
            <a:off x="3113878" y="746131"/>
            <a:ext cx="6659" cy="7573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TextBox 1037">
            <a:extLst>
              <a:ext uri="{FF2B5EF4-FFF2-40B4-BE49-F238E27FC236}">
                <a16:creationId xmlns:a16="http://schemas.microsoft.com/office/drawing/2014/main" id="{2F38911B-4B6D-864A-B49F-2CB720D43451}"/>
              </a:ext>
            </a:extLst>
          </p:cNvPr>
          <p:cNvSpPr txBox="1"/>
          <p:nvPr/>
        </p:nvSpPr>
        <p:spPr>
          <a:xfrm>
            <a:off x="1495599" y="717594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10.3.4.5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2DBAC40C-74B2-2F41-9570-43B304CBD240}"/>
              </a:ext>
            </a:extLst>
          </p:cNvPr>
          <p:cNvSpPr txBox="1"/>
          <p:nvPr/>
        </p:nvSpPr>
        <p:spPr>
          <a:xfrm>
            <a:off x="3085568" y="728550"/>
            <a:ext cx="1125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10.3.4.6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90609E0-AFC0-EB44-B833-AE8077AB0C00}"/>
              </a:ext>
            </a:extLst>
          </p:cNvPr>
          <p:cNvSpPr/>
          <p:nvPr/>
        </p:nvSpPr>
        <p:spPr>
          <a:xfrm>
            <a:off x="1838527" y="2433129"/>
            <a:ext cx="929666" cy="598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Temp Analyzer Module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54E79D34-71A3-BF4C-99D2-3DA44EA6CEC2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 rot="16200000" flipH="1">
            <a:off x="1743395" y="1873164"/>
            <a:ext cx="331096" cy="788833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17749173-A9AE-FD43-A56A-E89E09485FA7}"/>
              </a:ext>
            </a:extLst>
          </p:cNvPr>
          <p:cNvCxnSpPr>
            <a:cxnSpLocks/>
            <a:stCxn id="2" idx="2"/>
            <a:endCxn id="18" idx="0"/>
          </p:cNvCxnSpPr>
          <p:nvPr/>
        </p:nvCxnSpPr>
        <p:spPr>
          <a:xfrm rot="5400000">
            <a:off x="2543071" y="1862322"/>
            <a:ext cx="331096" cy="810518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723BDB3D-91EC-764A-85C1-46B53B57ABF8}"/>
              </a:ext>
            </a:extLst>
          </p:cNvPr>
          <p:cNvSpPr/>
          <p:nvPr/>
        </p:nvSpPr>
        <p:spPr>
          <a:xfrm>
            <a:off x="8470232" y="2315587"/>
            <a:ext cx="1305726" cy="8336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Azure IoT Hub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3FC0C4D-947C-2146-AA9D-1A0E5709D0C5}"/>
              </a:ext>
            </a:extLst>
          </p:cNvPr>
          <p:cNvCxnSpPr>
            <a:cxnSpLocks/>
            <a:stCxn id="18" idx="3"/>
            <a:endCxn id="133" idx="1"/>
          </p:cNvCxnSpPr>
          <p:nvPr/>
        </p:nvCxnSpPr>
        <p:spPr>
          <a:xfrm>
            <a:off x="2768193" y="2732423"/>
            <a:ext cx="5702039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141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C3BD7-B1E3-6E48-809D-22E29669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7A4B8-4C24-0147-9364-E6EDA12B3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A5F59-44F8-C94F-B5CC-66D288E02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709"/>
            <a:ext cx="12192000" cy="62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85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A1DA-7F4E-914A-A97B-D44A7BF0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C5961-3662-DC45-86DE-21D94735C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E8E11-CDAC-2346-AC56-36331FC5A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63"/>
            <a:ext cx="12192000" cy="6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38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F35E-B55A-BB46-961B-CFCFEC65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5D1EE-E0F9-9443-9411-F66FBE7C1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78945-EC64-9C45-BC72-BA43CAC2E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80"/>
            <a:ext cx="12192000" cy="66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9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A75AE-B14D-3D4E-82D1-B87E68AD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07468-432D-B342-941E-1F6976815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93AD9-6BC2-B740-8B29-E2A6FB51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61" y="0"/>
            <a:ext cx="11545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75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32EACC-A65E-D04A-9033-B2C9EE53C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9" r="6290"/>
          <a:stretch/>
        </p:blipFill>
        <p:spPr>
          <a:xfrm>
            <a:off x="741145" y="391898"/>
            <a:ext cx="10684042" cy="607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58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EA554CC8-D245-E443-B2D0-19C39E219CFD}"/>
              </a:ext>
            </a:extLst>
          </p:cNvPr>
          <p:cNvSpPr/>
          <p:nvPr/>
        </p:nvSpPr>
        <p:spPr>
          <a:xfrm>
            <a:off x="3768289" y="4901207"/>
            <a:ext cx="2097187" cy="1532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CosmosDB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EF66DC5-66F1-B242-B909-393593F72E84}"/>
              </a:ext>
            </a:extLst>
          </p:cNvPr>
          <p:cNvSpPr/>
          <p:nvPr/>
        </p:nvSpPr>
        <p:spPr>
          <a:xfrm>
            <a:off x="11307010" y="3219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E46EFB1-2971-C944-8552-F54F15263F6B}"/>
              </a:ext>
            </a:extLst>
          </p:cNvPr>
          <p:cNvSpPr/>
          <p:nvPr/>
        </p:nvSpPr>
        <p:spPr>
          <a:xfrm>
            <a:off x="11307010" y="10331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7601A18-7B57-A84A-816E-6ABA7329B384}"/>
              </a:ext>
            </a:extLst>
          </p:cNvPr>
          <p:cNvSpPr/>
          <p:nvPr/>
        </p:nvSpPr>
        <p:spPr>
          <a:xfrm>
            <a:off x="11307010" y="17443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7D9F8FD-E134-0B4B-A04A-D7E1C91F0C8F}"/>
              </a:ext>
            </a:extLst>
          </p:cNvPr>
          <p:cNvSpPr/>
          <p:nvPr/>
        </p:nvSpPr>
        <p:spPr>
          <a:xfrm>
            <a:off x="11307010" y="24555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39AC047-6AA6-DA4F-8734-5B04EBEA15CA}"/>
              </a:ext>
            </a:extLst>
          </p:cNvPr>
          <p:cNvSpPr/>
          <p:nvPr/>
        </p:nvSpPr>
        <p:spPr>
          <a:xfrm>
            <a:off x="11307010" y="31667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76D462F-4B1F-BA47-B51E-88DFF2E5DE9B}"/>
              </a:ext>
            </a:extLst>
          </p:cNvPr>
          <p:cNvSpPr/>
          <p:nvPr/>
        </p:nvSpPr>
        <p:spPr>
          <a:xfrm>
            <a:off x="11307010" y="38779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BDCF968-E6A5-EA4F-A444-CE290A092748}"/>
              </a:ext>
            </a:extLst>
          </p:cNvPr>
          <p:cNvSpPr/>
          <p:nvPr/>
        </p:nvSpPr>
        <p:spPr>
          <a:xfrm>
            <a:off x="11307010" y="45891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01DFB50-7C74-1B41-BA01-786BC06204D5}"/>
              </a:ext>
            </a:extLst>
          </p:cNvPr>
          <p:cNvSpPr/>
          <p:nvPr/>
        </p:nvSpPr>
        <p:spPr>
          <a:xfrm>
            <a:off x="11307010" y="53003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018B8F3-6451-9549-9B15-1367395ECD32}"/>
              </a:ext>
            </a:extLst>
          </p:cNvPr>
          <p:cNvSpPr/>
          <p:nvPr/>
        </p:nvSpPr>
        <p:spPr>
          <a:xfrm>
            <a:off x="11185090" y="4031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DAB6702-65C7-E246-A5CB-B69884DC9612}"/>
              </a:ext>
            </a:extLst>
          </p:cNvPr>
          <p:cNvSpPr/>
          <p:nvPr/>
        </p:nvSpPr>
        <p:spPr>
          <a:xfrm>
            <a:off x="11185090" y="11143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82C29CB-9612-484F-8E22-79C23E34484E}"/>
              </a:ext>
            </a:extLst>
          </p:cNvPr>
          <p:cNvSpPr/>
          <p:nvPr/>
        </p:nvSpPr>
        <p:spPr>
          <a:xfrm>
            <a:off x="11185090" y="18255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6F6E4A6-6180-9245-A038-5F3D5807A140}"/>
              </a:ext>
            </a:extLst>
          </p:cNvPr>
          <p:cNvSpPr/>
          <p:nvPr/>
        </p:nvSpPr>
        <p:spPr>
          <a:xfrm>
            <a:off x="11185090" y="25367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C2D4AAF-C601-304C-A9E3-CEA220AC0748}"/>
              </a:ext>
            </a:extLst>
          </p:cNvPr>
          <p:cNvSpPr/>
          <p:nvPr/>
        </p:nvSpPr>
        <p:spPr>
          <a:xfrm>
            <a:off x="11185090" y="32479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6F31A4A-2166-FB44-8B0B-3909CC66A3BE}"/>
              </a:ext>
            </a:extLst>
          </p:cNvPr>
          <p:cNvSpPr/>
          <p:nvPr/>
        </p:nvSpPr>
        <p:spPr>
          <a:xfrm>
            <a:off x="11185090" y="39591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673690-D500-A149-8489-8DF49F35260A}"/>
              </a:ext>
            </a:extLst>
          </p:cNvPr>
          <p:cNvSpPr/>
          <p:nvPr/>
        </p:nvSpPr>
        <p:spPr>
          <a:xfrm>
            <a:off x="11185090" y="46703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AEEA99F-122C-654F-BF87-5EB803EBBCAA}"/>
              </a:ext>
            </a:extLst>
          </p:cNvPr>
          <p:cNvSpPr/>
          <p:nvPr/>
        </p:nvSpPr>
        <p:spPr>
          <a:xfrm>
            <a:off x="11185090" y="53815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3902ED4-0DDB-C449-992E-CDFC4DFFBE5F}"/>
              </a:ext>
            </a:extLst>
          </p:cNvPr>
          <p:cNvSpPr/>
          <p:nvPr/>
        </p:nvSpPr>
        <p:spPr>
          <a:xfrm>
            <a:off x="11083490" y="4743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CA430F-B6A6-7E4E-8FD9-44FF9AD49378}"/>
              </a:ext>
            </a:extLst>
          </p:cNvPr>
          <p:cNvSpPr/>
          <p:nvPr/>
        </p:nvSpPr>
        <p:spPr>
          <a:xfrm>
            <a:off x="11083490" y="11855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AD3BDE0-1F4F-D741-B9FC-D2D4341D717B}"/>
              </a:ext>
            </a:extLst>
          </p:cNvPr>
          <p:cNvSpPr/>
          <p:nvPr/>
        </p:nvSpPr>
        <p:spPr>
          <a:xfrm>
            <a:off x="11083490" y="18967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4DBE1D8-E2D5-F443-A260-94840F4D07BB}"/>
              </a:ext>
            </a:extLst>
          </p:cNvPr>
          <p:cNvSpPr/>
          <p:nvPr/>
        </p:nvSpPr>
        <p:spPr>
          <a:xfrm>
            <a:off x="11083490" y="26079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9C730E7-88E3-F041-AD57-D664167DA5A6}"/>
              </a:ext>
            </a:extLst>
          </p:cNvPr>
          <p:cNvSpPr/>
          <p:nvPr/>
        </p:nvSpPr>
        <p:spPr>
          <a:xfrm>
            <a:off x="11083490" y="33191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F0082C1-BA64-0F47-A55F-BB565D5F45D2}"/>
              </a:ext>
            </a:extLst>
          </p:cNvPr>
          <p:cNvSpPr/>
          <p:nvPr/>
        </p:nvSpPr>
        <p:spPr>
          <a:xfrm>
            <a:off x="11083490" y="40303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4D60A83-0423-CB44-99DB-CB2F81C49CA4}"/>
              </a:ext>
            </a:extLst>
          </p:cNvPr>
          <p:cNvSpPr/>
          <p:nvPr/>
        </p:nvSpPr>
        <p:spPr>
          <a:xfrm>
            <a:off x="11083490" y="47415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D979820-04C5-7A4D-8B00-AE51DC1785C2}"/>
              </a:ext>
            </a:extLst>
          </p:cNvPr>
          <p:cNvSpPr/>
          <p:nvPr/>
        </p:nvSpPr>
        <p:spPr>
          <a:xfrm>
            <a:off x="11083490" y="545271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05B18DB-2FB1-244E-9A56-DD75DE21B689}"/>
              </a:ext>
            </a:extLst>
          </p:cNvPr>
          <p:cNvSpPr/>
          <p:nvPr/>
        </p:nvSpPr>
        <p:spPr>
          <a:xfrm>
            <a:off x="10961570" y="5555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B380842-82E0-1F4E-BC08-CCCE09BF1C60}"/>
              </a:ext>
            </a:extLst>
          </p:cNvPr>
          <p:cNvSpPr/>
          <p:nvPr/>
        </p:nvSpPr>
        <p:spPr>
          <a:xfrm>
            <a:off x="10961570" y="12667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B637E01-1C13-E445-B7CE-B7E6619A6553}"/>
              </a:ext>
            </a:extLst>
          </p:cNvPr>
          <p:cNvSpPr/>
          <p:nvPr/>
        </p:nvSpPr>
        <p:spPr>
          <a:xfrm>
            <a:off x="10961570" y="19779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D1C7256-831D-7F4D-86B3-6F83F4E360B7}"/>
              </a:ext>
            </a:extLst>
          </p:cNvPr>
          <p:cNvSpPr/>
          <p:nvPr/>
        </p:nvSpPr>
        <p:spPr>
          <a:xfrm>
            <a:off x="10961570" y="26891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1751C0-A5EA-C641-95C2-3189FD1AD15D}"/>
              </a:ext>
            </a:extLst>
          </p:cNvPr>
          <p:cNvSpPr/>
          <p:nvPr/>
        </p:nvSpPr>
        <p:spPr>
          <a:xfrm>
            <a:off x="10961570" y="34003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9271239-7EEC-9545-B055-10A15B8900FF}"/>
              </a:ext>
            </a:extLst>
          </p:cNvPr>
          <p:cNvSpPr/>
          <p:nvPr/>
        </p:nvSpPr>
        <p:spPr>
          <a:xfrm>
            <a:off x="10961570" y="41115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215B9-3197-E44C-A5FE-068989F363CF}"/>
              </a:ext>
            </a:extLst>
          </p:cNvPr>
          <p:cNvSpPr/>
          <p:nvPr/>
        </p:nvSpPr>
        <p:spPr>
          <a:xfrm>
            <a:off x="10961570" y="48227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A217A7-B5E1-244D-B61B-F594E5C6B7ED}"/>
              </a:ext>
            </a:extLst>
          </p:cNvPr>
          <p:cNvSpPr/>
          <p:nvPr/>
        </p:nvSpPr>
        <p:spPr>
          <a:xfrm>
            <a:off x="10961570" y="553399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E41D8D-5577-764D-890A-065A28924813}"/>
              </a:ext>
            </a:extLst>
          </p:cNvPr>
          <p:cNvSpPr/>
          <p:nvPr/>
        </p:nvSpPr>
        <p:spPr>
          <a:xfrm>
            <a:off x="3768290" y="3085432"/>
            <a:ext cx="210312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898F89-4545-0942-B5FC-016164055E43}"/>
              </a:ext>
            </a:extLst>
          </p:cNvPr>
          <p:cNvSpPr/>
          <p:nvPr/>
        </p:nvSpPr>
        <p:spPr>
          <a:xfrm>
            <a:off x="6511490" y="3085432"/>
            <a:ext cx="24993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IoT Hub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85D7F1-3D7A-FA49-B1B5-DCE6A002D52C}"/>
              </a:ext>
            </a:extLst>
          </p:cNvPr>
          <p:cNvSpPr/>
          <p:nvPr/>
        </p:nvSpPr>
        <p:spPr>
          <a:xfrm>
            <a:off x="10809170" y="61655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A4B458-C891-F944-AD45-5535801187D0}"/>
              </a:ext>
            </a:extLst>
          </p:cNvPr>
          <p:cNvSpPr/>
          <p:nvPr/>
        </p:nvSpPr>
        <p:spPr>
          <a:xfrm>
            <a:off x="10809170" y="132775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1AB10F-38AA-7544-AC3A-B87E3345B84C}"/>
              </a:ext>
            </a:extLst>
          </p:cNvPr>
          <p:cNvSpPr/>
          <p:nvPr/>
        </p:nvSpPr>
        <p:spPr>
          <a:xfrm>
            <a:off x="10809170" y="203895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C8E7F3-9423-5145-AE35-54A88A1A364D}"/>
              </a:ext>
            </a:extLst>
          </p:cNvPr>
          <p:cNvSpPr/>
          <p:nvPr/>
        </p:nvSpPr>
        <p:spPr>
          <a:xfrm>
            <a:off x="10809170" y="275015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A9F067-ECFF-B94A-A034-A4FC5B9392C0}"/>
              </a:ext>
            </a:extLst>
          </p:cNvPr>
          <p:cNvSpPr/>
          <p:nvPr/>
        </p:nvSpPr>
        <p:spPr>
          <a:xfrm>
            <a:off x="10809170" y="346135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B37541-AEF4-AE47-A65E-24CBD1AF1857}"/>
              </a:ext>
            </a:extLst>
          </p:cNvPr>
          <p:cNvSpPr/>
          <p:nvPr/>
        </p:nvSpPr>
        <p:spPr>
          <a:xfrm>
            <a:off x="10809170" y="417255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980033-9549-4C42-96AB-F50EC14DA53B}"/>
              </a:ext>
            </a:extLst>
          </p:cNvPr>
          <p:cNvSpPr/>
          <p:nvPr/>
        </p:nvSpPr>
        <p:spPr>
          <a:xfrm>
            <a:off x="10809170" y="488375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988F21-6DF0-6445-822C-40627EA63772}"/>
              </a:ext>
            </a:extLst>
          </p:cNvPr>
          <p:cNvSpPr/>
          <p:nvPr/>
        </p:nvSpPr>
        <p:spPr>
          <a:xfrm>
            <a:off x="10809170" y="5594952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8228EB-B4D2-494B-B98A-684BB9A366E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9010850" y="916272"/>
            <a:ext cx="1798320" cy="265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CDA190E-95E0-7547-A666-2886F40C866A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9010850" y="1627472"/>
            <a:ext cx="1798320" cy="194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8818FC-DB35-E648-B85C-AE402D07F59B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9010850" y="2338672"/>
            <a:ext cx="1798320" cy="1229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D2B48C-8964-8742-8890-0352C4053E2D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 flipV="1">
            <a:off x="9010850" y="3049872"/>
            <a:ext cx="1798320" cy="518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664AFF4-1C37-9244-9F54-957B696E2372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9010850" y="3568032"/>
            <a:ext cx="1798320" cy="193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F719CF-0F15-9646-A45E-6761DA7BC48A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>
            <a:off x="9010850" y="3568032"/>
            <a:ext cx="1798320" cy="904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490162-FACB-D747-9622-B7279750C081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>
            <a:off x="9010850" y="3568032"/>
            <a:ext cx="1798320" cy="1615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AF36B77-3EEE-8647-816B-37899EE45B1F}"/>
              </a:ext>
            </a:extLst>
          </p:cNvPr>
          <p:cNvCxnSpPr>
            <a:cxnSpLocks/>
            <a:stCxn id="6" idx="3"/>
            <a:endCxn id="32" idx="1"/>
          </p:cNvCxnSpPr>
          <p:nvPr/>
        </p:nvCxnSpPr>
        <p:spPr>
          <a:xfrm>
            <a:off x="9010850" y="3568032"/>
            <a:ext cx="1798320" cy="2326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F509B969-3804-2549-968D-00642C88E531}"/>
              </a:ext>
            </a:extLst>
          </p:cNvPr>
          <p:cNvSpPr txBox="1"/>
          <p:nvPr/>
        </p:nvSpPr>
        <p:spPr>
          <a:xfrm>
            <a:off x="3803850" y="3716321"/>
            <a:ext cx="2097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Azure IoT Service SDK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2393C6E4-C6E0-894A-B342-5D5B4912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8" y="1525872"/>
            <a:ext cx="2487491" cy="4084320"/>
          </a:xfrm>
          <a:prstGeom prst="rect">
            <a:avLst/>
          </a:prstGeom>
        </p:spPr>
      </p:pic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E64EE28-3271-E147-8F88-41216B91922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726036" y="3568032"/>
            <a:ext cx="1042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15554FD3-9239-CE45-9A0C-DE102CBEDB46}"/>
              </a:ext>
            </a:extLst>
          </p:cNvPr>
          <p:cNvSpPr txBox="1"/>
          <p:nvPr/>
        </p:nvSpPr>
        <p:spPr>
          <a:xfrm>
            <a:off x="2762450" y="3215726"/>
            <a:ext cx="74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28F5A743-8666-A245-8E0C-9AD2D69B150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871410" y="3568032"/>
            <a:ext cx="64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Double Brace 159">
            <a:extLst>
              <a:ext uri="{FF2B5EF4-FFF2-40B4-BE49-F238E27FC236}">
                <a16:creationId xmlns:a16="http://schemas.microsoft.com/office/drawing/2014/main" id="{E0CE6AE5-058B-4E47-BE11-923AB4F3D663}"/>
              </a:ext>
            </a:extLst>
          </p:cNvPr>
          <p:cNvSpPr/>
          <p:nvPr/>
        </p:nvSpPr>
        <p:spPr>
          <a:xfrm>
            <a:off x="4941744" y="5531556"/>
            <a:ext cx="693019" cy="497841"/>
          </a:xfrm>
          <a:prstGeom prst="brace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allmodules</a:t>
            </a:r>
          </a:p>
        </p:txBody>
      </p:sp>
      <p:sp>
        <p:nvSpPr>
          <p:cNvPr id="166" name="Double Brace 165">
            <a:extLst>
              <a:ext uri="{FF2B5EF4-FFF2-40B4-BE49-F238E27FC236}">
                <a16:creationId xmlns:a16="http://schemas.microsoft.com/office/drawing/2014/main" id="{29149029-3285-F84F-BDFA-1B44BF5A78DB}"/>
              </a:ext>
            </a:extLst>
          </p:cNvPr>
          <p:cNvSpPr/>
          <p:nvPr/>
        </p:nvSpPr>
        <p:spPr>
          <a:xfrm>
            <a:off x="4013976" y="5541715"/>
            <a:ext cx="693019" cy="497841"/>
          </a:xfrm>
          <a:prstGeom prst="brace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manifest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5894EDBC-2734-5F4B-9E1C-A8CF7C0EF2C9}"/>
              </a:ext>
            </a:extLst>
          </p:cNvPr>
          <p:cNvCxnSpPr>
            <a:stCxn id="4" idx="2"/>
            <a:endCxn id="164" idx="0"/>
          </p:cNvCxnSpPr>
          <p:nvPr/>
        </p:nvCxnSpPr>
        <p:spPr>
          <a:xfrm flipH="1">
            <a:off x="4816883" y="4050632"/>
            <a:ext cx="2967" cy="850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087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EA554CC8-D245-E443-B2D0-19C39E219CFD}"/>
              </a:ext>
            </a:extLst>
          </p:cNvPr>
          <p:cNvSpPr/>
          <p:nvPr/>
        </p:nvSpPr>
        <p:spPr>
          <a:xfrm>
            <a:off x="3749039" y="5209215"/>
            <a:ext cx="2097187" cy="1532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CosmosDB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EF66DC5-66F1-B242-B909-393593F72E84}"/>
              </a:ext>
            </a:extLst>
          </p:cNvPr>
          <p:cNvSpPr/>
          <p:nvPr/>
        </p:nvSpPr>
        <p:spPr>
          <a:xfrm>
            <a:off x="11287760" y="6299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E46EFB1-2971-C944-8552-F54F15263F6B}"/>
              </a:ext>
            </a:extLst>
          </p:cNvPr>
          <p:cNvSpPr/>
          <p:nvPr/>
        </p:nvSpPr>
        <p:spPr>
          <a:xfrm>
            <a:off x="11287760" y="13411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7601A18-7B57-A84A-816E-6ABA7329B384}"/>
              </a:ext>
            </a:extLst>
          </p:cNvPr>
          <p:cNvSpPr/>
          <p:nvPr/>
        </p:nvSpPr>
        <p:spPr>
          <a:xfrm>
            <a:off x="11287760" y="20523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7D9F8FD-E134-0B4B-A04A-D7E1C91F0C8F}"/>
              </a:ext>
            </a:extLst>
          </p:cNvPr>
          <p:cNvSpPr/>
          <p:nvPr/>
        </p:nvSpPr>
        <p:spPr>
          <a:xfrm>
            <a:off x="11287760" y="27635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39AC047-6AA6-DA4F-8734-5B04EBEA15CA}"/>
              </a:ext>
            </a:extLst>
          </p:cNvPr>
          <p:cNvSpPr/>
          <p:nvPr/>
        </p:nvSpPr>
        <p:spPr>
          <a:xfrm>
            <a:off x="11287760" y="34747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76D462F-4B1F-BA47-B51E-88DFF2E5DE9B}"/>
              </a:ext>
            </a:extLst>
          </p:cNvPr>
          <p:cNvSpPr/>
          <p:nvPr/>
        </p:nvSpPr>
        <p:spPr>
          <a:xfrm>
            <a:off x="11287760" y="41859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BDCF968-E6A5-EA4F-A444-CE290A092748}"/>
              </a:ext>
            </a:extLst>
          </p:cNvPr>
          <p:cNvSpPr/>
          <p:nvPr/>
        </p:nvSpPr>
        <p:spPr>
          <a:xfrm>
            <a:off x="11287760" y="48971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01DFB50-7C74-1B41-BA01-786BC06204D5}"/>
              </a:ext>
            </a:extLst>
          </p:cNvPr>
          <p:cNvSpPr/>
          <p:nvPr/>
        </p:nvSpPr>
        <p:spPr>
          <a:xfrm>
            <a:off x="11287760" y="56083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018B8F3-6451-9549-9B15-1367395ECD32}"/>
              </a:ext>
            </a:extLst>
          </p:cNvPr>
          <p:cNvSpPr/>
          <p:nvPr/>
        </p:nvSpPr>
        <p:spPr>
          <a:xfrm>
            <a:off x="11165840" y="7112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DAB6702-65C7-E246-A5CB-B69884DC9612}"/>
              </a:ext>
            </a:extLst>
          </p:cNvPr>
          <p:cNvSpPr/>
          <p:nvPr/>
        </p:nvSpPr>
        <p:spPr>
          <a:xfrm>
            <a:off x="11165840" y="14224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82C29CB-9612-484F-8E22-79C23E34484E}"/>
              </a:ext>
            </a:extLst>
          </p:cNvPr>
          <p:cNvSpPr/>
          <p:nvPr/>
        </p:nvSpPr>
        <p:spPr>
          <a:xfrm>
            <a:off x="11165840" y="21336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6F6E4A6-6180-9245-A038-5F3D5807A140}"/>
              </a:ext>
            </a:extLst>
          </p:cNvPr>
          <p:cNvSpPr/>
          <p:nvPr/>
        </p:nvSpPr>
        <p:spPr>
          <a:xfrm>
            <a:off x="11165840" y="28448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C2D4AAF-C601-304C-A9E3-CEA220AC0748}"/>
              </a:ext>
            </a:extLst>
          </p:cNvPr>
          <p:cNvSpPr/>
          <p:nvPr/>
        </p:nvSpPr>
        <p:spPr>
          <a:xfrm>
            <a:off x="11165840" y="35560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6F31A4A-2166-FB44-8B0B-3909CC66A3BE}"/>
              </a:ext>
            </a:extLst>
          </p:cNvPr>
          <p:cNvSpPr/>
          <p:nvPr/>
        </p:nvSpPr>
        <p:spPr>
          <a:xfrm>
            <a:off x="11165840" y="42672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673690-D500-A149-8489-8DF49F35260A}"/>
              </a:ext>
            </a:extLst>
          </p:cNvPr>
          <p:cNvSpPr/>
          <p:nvPr/>
        </p:nvSpPr>
        <p:spPr>
          <a:xfrm>
            <a:off x="11165840" y="49784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AEEA99F-122C-654F-BF87-5EB803EBBCAA}"/>
              </a:ext>
            </a:extLst>
          </p:cNvPr>
          <p:cNvSpPr/>
          <p:nvPr/>
        </p:nvSpPr>
        <p:spPr>
          <a:xfrm>
            <a:off x="11165840" y="56896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3902ED4-0DDB-C449-992E-CDFC4DFFBE5F}"/>
              </a:ext>
            </a:extLst>
          </p:cNvPr>
          <p:cNvSpPr/>
          <p:nvPr/>
        </p:nvSpPr>
        <p:spPr>
          <a:xfrm>
            <a:off x="11064240" y="7823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CA430F-B6A6-7E4E-8FD9-44FF9AD49378}"/>
              </a:ext>
            </a:extLst>
          </p:cNvPr>
          <p:cNvSpPr/>
          <p:nvPr/>
        </p:nvSpPr>
        <p:spPr>
          <a:xfrm>
            <a:off x="11064240" y="14935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AD3BDE0-1F4F-D741-B9FC-D2D4341D717B}"/>
              </a:ext>
            </a:extLst>
          </p:cNvPr>
          <p:cNvSpPr/>
          <p:nvPr/>
        </p:nvSpPr>
        <p:spPr>
          <a:xfrm>
            <a:off x="11064240" y="22047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4DBE1D8-E2D5-F443-A260-94840F4D07BB}"/>
              </a:ext>
            </a:extLst>
          </p:cNvPr>
          <p:cNvSpPr/>
          <p:nvPr/>
        </p:nvSpPr>
        <p:spPr>
          <a:xfrm>
            <a:off x="11064240" y="29159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9C730E7-88E3-F041-AD57-D664167DA5A6}"/>
              </a:ext>
            </a:extLst>
          </p:cNvPr>
          <p:cNvSpPr/>
          <p:nvPr/>
        </p:nvSpPr>
        <p:spPr>
          <a:xfrm>
            <a:off x="11064240" y="36271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F0082C1-BA64-0F47-A55F-BB565D5F45D2}"/>
              </a:ext>
            </a:extLst>
          </p:cNvPr>
          <p:cNvSpPr/>
          <p:nvPr/>
        </p:nvSpPr>
        <p:spPr>
          <a:xfrm>
            <a:off x="11064240" y="43383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4D60A83-0423-CB44-99DB-CB2F81C49CA4}"/>
              </a:ext>
            </a:extLst>
          </p:cNvPr>
          <p:cNvSpPr/>
          <p:nvPr/>
        </p:nvSpPr>
        <p:spPr>
          <a:xfrm>
            <a:off x="11064240" y="50495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D979820-04C5-7A4D-8B00-AE51DC1785C2}"/>
              </a:ext>
            </a:extLst>
          </p:cNvPr>
          <p:cNvSpPr/>
          <p:nvPr/>
        </p:nvSpPr>
        <p:spPr>
          <a:xfrm>
            <a:off x="11064240" y="576072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05B18DB-2FB1-244E-9A56-DD75DE21B689}"/>
              </a:ext>
            </a:extLst>
          </p:cNvPr>
          <p:cNvSpPr/>
          <p:nvPr/>
        </p:nvSpPr>
        <p:spPr>
          <a:xfrm>
            <a:off x="10942320" y="8636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B380842-82E0-1F4E-BC08-CCCE09BF1C60}"/>
              </a:ext>
            </a:extLst>
          </p:cNvPr>
          <p:cNvSpPr/>
          <p:nvPr/>
        </p:nvSpPr>
        <p:spPr>
          <a:xfrm>
            <a:off x="10942320" y="15748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B637E01-1C13-E445-B7CE-B7E6619A6553}"/>
              </a:ext>
            </a:extLst>
          </p:cNvPr>
          <p:cNvSpPr/>
          <p:nvPr/>
        </p:nvSpPr>
        <p:spPr>
          <a:xfrm>
            <a:off x="10942320" y="22860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D1C7256-831D-7F4D-86B3-6F83F4E360B7}"/>
              </a:ext>
            </a:extLst>
          </p:cNvPr>
          <p:cNvSpPr/>
          <p:nvPr/>
        </p:nvSpPr>
        <p:spPr>
          <a:xfrm>
            <a:off x="10942320" y="29972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1751C0-A5EA-C641-95C2-3189FD1AD15D}"/>
              </a:ext>
            </a:extLst>
          </p:cNvPr>
          <p:cNvSpPr/>
          <p:nvPr/>
        </p:nvSpPr>
        <p:spPr>
          <a:xfrm>
            <a:off x="10942320" y="37084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9271239-7EEC-9545-B055-10A15B8900FF}"/>
              </a:ext>
            </a:extLst>
          </p:cNvPr>
          <p:cNvSpPr/>
          <p:nvPr/>
        </p:nvSpPr>
        <p:spPr>
          <a:xfrm>
            <a:off x="10942320" y="44196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215B9-3197-E44C-A5FE-068989F363CF}"/>
              </a:ext>
            </a:extLst>
          </p:cNvPr>
          <p:cNvSpPr/>
          <p:nvPr/>
        </p:nvSpPr>
        <p:spPr>
          <a:xfrm>
            <a:off x="10942320" y="51308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A217A7-B5E1-244D-B61B-F594E5C6B7ED}"/>
              </a:ext>
            </a:extLst>
          </p:cNvPr>
          <p:cNvSpPr/>
          <p:nvPr/>
        </p:nvSpPr>
        <p:spPr>
          <a:xfrm>
            <a:off x="10942320" y="584200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E41D8D-5577-764D-890A-065A28924813}"/>
              </a:ext>
            </a:extLst>
          </p:cNvPr>
          <p:cNvSpPr/>
          <p:nvPr/>
        </p:nvSpPr>
        <p:spPr>
          <a:xfrm>
            <a:off x="3749040" y="3393440"/>
            <a:ext cx="210312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898F89-4545-0942-B5FC-016164055E43}"/>
              </a:ext>
            </a:extLst>
          </p:cNvPr>
          <p:cNvSpPr/>
          <p:nvPr/>
        </p:nvSpPr>
        <p:spPr>
          <a:xfrm>
            <a:off x="6492240" y="3393440"/>
            <a:ext cx="24993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IoT Hub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85D7F1-3D7A-FA49-B1B5-DCE6A002D52C}"/>
              </a:ext>
            </a:extLst>
          </p:cNvPr>
          <p:cNvSpPr/>
          <p:nvPr/>
        </p:nvSpPr>
        <p:spPr>
          <a:xfrm>
            <a:off x="10789920" y="9245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A4B458-C891-F944-AD45-5535801187D0}"/>
              </a:ext>
            </a:extLst>
          </p:cNvPr>
          <p:cNvSpPr/>
          <p:nvPr/>
        </p:nvSpPr>
        <p:spPr>
          <a:xfrm>
            <a:off x="10789920" y="16357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1AB10F-38AA-7544-AC3A-B87E3345B84C}"/>
              </a:ext>
            </a:extLst>
          </p:cNvPr>
          <p:cNvSpPr/>
          <p:nvPr/>
        </p:nvSpPr>
        <p:spPr>
          <a:xfrm>
            <a:off x="10789920" y="23469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C8E7F3-9423-5145-AE35-54A88A1A364D}"/>
              </a:ext>
            </a:extLst>
          </p:cNvPr>
          <p:cNvSpPr/>
          <p:nvPr/>
        </p:nvSpPr>
        <p:spPr>
          <a:xfrm>
            <a:off x="10789920" y="30581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A9F067-ECFF-B94A-A034-A4FC5B9392C0}"/>
              </a:ext>
            </a:extLst>
          </p:cNvPr>
          <p:cNvSpPr/>
          <p:nvPr/>
        </p:nvSpPr>
        <p:spPr>
          <a:xfrm>
            <a:off x="10789920" y="37693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B37541-AEF4-AE47-A65E-24CBD1AF1857}"/>
              </a:ext>
            </a:extLst>
          </p:cNvPr>
          <p:cNvSpPr/>
          <p:nvPr/>
        </p:nvSpPr>
        <p:spPr>
          <a:xfrm>
            <a:off x="10789920" y="44805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980033-9549-4C42-96AB-F50EC14DA53B}"/>
              </a:ext>
            </a:extLst>
          </p:cNvPr>
          <p:cNvSpPr/>
          <p:nvPr/>
        </p:nvSpPr>
        <p:spPr>
          <a:xfrm>
            <a:off x="10789920" y="51917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988F21-6DF0-6445-822C-40627EA63772}"/>
              </a:ext>
            </a:extLst>
          </p:cNvPr>
          <p:cNvSpPr/>
          <p:nvPr/>
        </p:nvSpPr>
        <p:spPr>
          <a:xfrm>
            <a:off x="10789920" y="5902960"/>
            <a:ext cx="68072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Edge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8228EB-B4D2-494B-B98A-684BB9A366E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8991600" y="1224280"/>
            <a:ext cx="1798320" cy="265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CDA190E-95E0-7547-A666-2886F40C866A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8991600" y="1935480"/>
            <a:ext cx="1798320" cy="194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8818FC-DB35-E648-B85C-AE402D07F59B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8991600" y="2646680"/>
            <a:ext cx="1798320" cy="1229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D2B48C-8964-8742-8890-0352C4053E2D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 flipV="1">
            <a:off x="8991600" y="3357880"/>
            <a:ext cx="1798320" cy="518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664AFF4-1C37-9244-9F54-957B696E2372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8991600" y="3876040"/>
            <a:ext cx="1798320" cy="193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F719CF-0F15-9646-A45E-6761DA7BC48A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>
            <a:off x="8991600" y="3876040"/>
            <a:ext cx="1798320" cy="904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490162-FACB-D747-9622-B7279750C081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>
            <a:off x="8991600" y="3876040"/>
            <a:ext cx="1798320" cy="1615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AF36B77-3EEE-8647-816B-37899EE45B1F}"/>
              </a:ext>
            </a:extLst>
          </p:cNvPr>
          <p:cNvCxnSpPr>
            <a:cxnSpLocks/>
            <a:stCxn id="6" idx="3"/>
            <a:endCxn id="32" idx="1"/>
          </p:cNvCxnSpPr>
          <p:nvPr/>
        </p:nvCxnSpPr>
        <p:spPr>
          <a:xfrm>
            <a:off x="8991600" y="3876040"/>
            <a:ext cx="1798320" cy="2326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F509B969-3804-2549-968D-00642C88E531}"/>
              </a:ext>
            </a:extLst>
          </p:cNvPr>
          <p:cNvSpPr txBox="1"/>
          <p:nvPr/>
        </p:nvSpPr>
        <p:spPr>
          <a:xfrm>
            <a:off x="3803850" y="4632160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IoT Service SDK</a:t>
            </a: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C20EFA70-DB5D-8D46-BA94-A2A6F5525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5" y="727488"/>
            <a:ext cx="3291840" cy="1850416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1244E8FD-8AA2-0B48-B046-30B5BBCD57BD}"/>
              </a:ext>
            </a:extLst>
          </p:cNvPr>
          <p:cNvSpPr/>
          <p:nvPr/>
        </p:nvSpPr>
        <p:spPr>
          <a:xfrm>
            <a:off x="160536" y="864238"/>
            <a:ext cx="497243" cy="1713666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Edges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2273A1C-9B88-C34A-82A9-A8687B1A869E}"/>
              </a:ext>
            </a:extLst>
          </p:cNvPr>
          <p:cNvSpPr/>
          <p:nvPr/>
        </p:nvSpPr>
        <p:spPr>
          <a:xfrm>
            <a:off x="664310" y="968583"/>
            <a:ext cx="2781535" cy="684113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Modules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A91DB98-96E6-914B-B1B0-C07B3528A3F3}"/>
              </a:ext>
            </a:extLst>
          </p:cNvPr>
          <p:cNvSpPr/>
          <p:nvPr/>
        </p:nvSpPr>
        <p:spPr>
          <a:xfrm>
            <a:off x="664310" y="1741391"/>
            <a:ext cx="2781535" cy="500585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Routes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40063EE-6E1C-0948-BA07-3CD7CA8B0BA4}"/>
              </a:ext>
            </a:extLst>
          </p:cNvPr>
          <p:cNvSpPr/>
          <p:nvPr/>
        </p:nvSpPr>
        <p:spPr>
          <a:xfrm>
            <a:off x="746760" y="3426263"/>
            <a:ext cx="2103120" cy="881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Automate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7F4F2A1-1CD1-7F49-B107-65C5AE4912FB}"/>
              </a:ext>
            </a:extLst>
          </p:cNvPr>
          <p:cNvCxnSpPr>
            <a:cxnSpLocks/>
            <a:stCxn id="139" idx="2"/>
            <a:endCxn id="146" idx="0"/>
          </p:cNvCxnSpPr>
          <p:nvPr/>
        </p:nvCxnSpPr>
        <p:spPr>
          <a:xfrm flipH="1">
            <a:off x="1798320" y="2577904"/>
            <a:ext cx="1605" cy="848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307EC65-B4B8-A64E-906A-F890524999DD}"/>
              </a:ext>
            </a:extLst>
          </p:cNvPr>
          <p:cNvCxnSpPr>
            <a:cxnSpLocks/>
            <a:stCxn id="146" idx="3"/>
            <a:endCxn id="4" idx="1"/>
          </p:cNvCxnSpPr>
          <p:nvPr/>
        </p:nvCxnSpPr>
        <p:spPr>
          <a:xfrm>
            <a:off x="2849880" y="3867052"/>
            <a:ext cx="899160" cy="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28F5A743-8666-A245-8E0C-9AD2D69B150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852160" y="3876040"/>
            <a:ext cx="64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2D41CCE8-7772-0D4A-9B1A-DADD2DF9D397}"/>
              </a:ext>
            </a:extLst>
          </p:cNvPr>
          <p:cNvSpPr txBox="1"/>
          <p:nvPr/>
        </p:nvSpPr>
        <p:spPr>
          <a:xfrm>
            <a:off x="2928620" y="3557508"/>
            <a:ext cx="74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5894EDBC-2734-5F4B-9E1C-A8CF7C0EF2C9}"/>
              </a:ext>
            </a:extLst>
          </p:cNvPr>
          <p:cNvCxnSpPr>
            <a:stCxn id="4" idx="2"/>
            <a:endCxn id="164" idx="0"/>
          </p:cNvCxnSpPr>
          <p:nvPr/>
        </p:nvCxnSpPr>
        <p:spPr>
          <a:xfrm flipH="1">
            <a:off x="4797633" y="4358640"/>
            <a:ext cx="2967" cy="850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ouble Brace 1">
            <a:extLst>
              <a:ext uri="{FF2B5EF4-FFF2-40B4-BE49-F238E27FC236}">
                <a16:creationId xmlns:a16="http://schemas.microsoft.com/office/drawing/2014/main" id="{D336A0F2-7A10-184F-93A8-F29294BB9289}"/>
              </a:ext>
            </a:extLst>
          </p:cNvPr>
          <p:cNvSpPr/>
          <p:nvPr/>
        </p:nvSpPr>
        <p:spPr>
          <a:xfrm>
            <a:off x="4941744" y="5829940"/>
            <a:ext cx="693019" cy="497841"/>
          </a:xfrm>
          <a:prstGeom prst="brace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allmodules</a:t>
            </a: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745B5048-1F63-6A46-A8FD-B3003887E026}"/>
              </a:ext>
            </a:extLst>
          </p:cNvPr>
          <p:cNvSpPr/>
          <p:nvPr/>
        </p:nvSpPr>
        <p:spPr>
          <a:xfrm>
            <a:off x="4013976" y="5840099"/>
            <a:ext cx="693019" cy="497841"/>
          </a:xfrm>
          <a:prstGeom prst="brace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manifest</a:t>
            </a:r>
          </a:p>
        </p:txBody>
      </p:sp>
    </p:spTree>
    <p:extLst>
      <p:ext uri="{BB962C8B-B14F-4D97-AF65-F5344CB8AC3E}">
        <p14:creationId xmlns:p14="http://schemas.microsoft.com/office/powerpoint/2010/main" val="38871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0E56-7966-804E-BF4E-A4F9D876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A2E03-4536-A246-A7DE-BA7CA2087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90E86-CB5A-794B-9119-46B7F6FB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3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5EE0-6F4C-624E-A2F0-F773B8A3F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27BF-4D1E-1940-85F6-CF1A282E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AD381-989E-2244-AEB5-B7BE7B89F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0" y="0"/>
            <a:ext cx="11708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83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D242-7E88-0A46-8BAB-52CA6AE2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A3FD-A2A6-C348-8126-AE0EA7827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CB980-B280-E24D-A6F6-3AC6C348D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85" y="0"/>
            <a:ext cx="11685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74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B7AB-CCC0-C948-BDE5-160BBF355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D2CCE-7F27-7148-8792-069CBCC7E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9D4BE-6214-0146-A05D-1912FD86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85" y="0"/>
            <a:ext cx="11685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58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15373</TotalTime>
  <Words>346</Words>
  <Application>Microsoft Macintosh PowerPoint</Application>
  <PresentationFormat>Widescreen</PresentationFormat>
  <Paragraphs>144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Padmanabhan</dc:creator>
  <cp:lastModifiedBy>Jay Padmanabhan</cp:lastModifiedBy>
  <cp:revision>46</cp:revision>
  <dcterms:created xsi:type="dcterms:W3CDTF">2020-07-28T09:25:52Z</dcterms:created>
  <dcterms:modified xsi:type="dcterms:W3CDTF">2021-01-02T10:02:46Z</dcterms:modified>
</cp:coreProperties>
</file>